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7" r:id="rId4"/>
    <p:sldId id="272" r:id="rId5"/>
    <p:sldId id="268" r:id="rId6"/>
    <p:sldId id="269" r:id="rId7"/>
    <p:sldId id="271" r:id="rId8"/>
  </p:sldIdLst>
  <p:sldSz cx="12188825" cy="6858000"/>
  <p:notesSz cx="6858000" cy="9144000"/>
  <p:defaultTextStyle>
    <a:defPPr rtl="0"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05EC75-4EBA-429D-916F-7EB355EE4734}" v="3" dt="2018-12-11T19:47:22.939"/>
  </p1510:revLst>
</p1510:revInfo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99" autoAdjust="0"/>
  </p:normalViewPr>
  <p:slideViewPr>
    <p:cSldViewPr>
      <p:cViewPr varScale="1">
        <p:scale>
          <a:sx n="48" d="100"/>
          <a:sy n="48" d="100"/>
        </p:scale>
        <p:origin x="67" y="883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291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0C66D14-5CD3-4EE9-88C1-E0E0745FC62F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850423A-8BCE-448E-A97B-03A88B2B12C1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5CDD20F-CAB5-4F3D-801E-267BF0D45B7B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F2A70B-78F2-4DCF-B53B-C990D2FAFB8A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71810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nl-NL" smtClean="0"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62950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nl-NL" smtClean="0"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09702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nl-NL" smtClean="0"/>
              <a:t>5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45458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01F2A70B-78F2-4DCF-B53B-C990D2FAFB8A}" type="slidenum">
              <a:rPr lang="nl-NL" smtClean="0"/>
              <a:t>6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4680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 rtlCol="0">
            <a:noAutofit/>
          </a:bodyPr>
          <a:lstStyle>
            <a:lvl1pPr>
              <a:defRPr sz="5400"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256" name="lijn" descr="Afbeelding van lijn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Vrije v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8" name="Vrije v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9" name="Vrije v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0" name="Vrije v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1" name="Vrije v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2" name="Vrije v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3" name="Vrije v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4" name="Vrije v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5" name="Vrije v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6" name="Vrije v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7" name="Vrije v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8" name="Vrije v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9" name="Vrije v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0" name="Vrije v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1" name="Vrije v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2" name="Vrije v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3" name="Vrije v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4" name="Vrije v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5" name="Vrije v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6" name="Vrije v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7" name="Vrije v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8" name="Vrije v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9" name="Vrije v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0" name="Vrije v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1" name="Vrije v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2" name="Vrije v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3" name="Vrije v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4" name="Vrije v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5" name="Vrije v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6" name="Vrije v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7" name="Vrije v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8" name="Vrije v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9" name="Vrije v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0" name="Vrije v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1" name="Vrije v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2" name="Vrije v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3" name="Vrije v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4" name="Vrije v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5" name="Vrije v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6" name="Vrije v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7" name="Vrije v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8" name="Vrije v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9" name="Vrije v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0" name="Vrije v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1" name="Vrije v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2" name="Vrije v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3" name="Vrije v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4" name="Vrije v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5" name="Vrije v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6" name="Vrije v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7" name="Vrije v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8" name="Vrije v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9" name="Vrije v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0" name="Vrije v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1" name="Vrije v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2" name="Vrije v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3" name="Vrije v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4" name="Vrije v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5" name="Vrije v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6" name="Vrije v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7" name="Vrije v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8" name="Vrije v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9" name="Vrije v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0" name="Vrije v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1" name="Vrije v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2" name="Vrije v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3" name="Vrije v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4" name="Vrije v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5" name="Vrije v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6" name="Vrije v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7" name="Vrije v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8" name="Vrije v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9" name="Vrije v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0" name="Vrije v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1" name="Vrije v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2" name="Vrije v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3" name="Vrije v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4" name="Vrije v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5" name="Vrije v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6" name="Vrije v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7" name="Vrije v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8" name="Vrije v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9" name="Vrije v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0" name="Vrije v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1" name="Vrije v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2" name="Vrije v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3" name="Vrije v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4" name="Vrije v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5" name="Vrije v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6" name="Vrije v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7" name="Vrije v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8" name="Vrije v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9" name="Vrije v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0" name="Vrije v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1" name="Vrije v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2" name="Vrije v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3" name="Vrije v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4" name="Vrije v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5" name="Vrije v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6" name="Vrije v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7" name="Vrije v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8" name="Vrije v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9" name="Vrije v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0" name="Vrije v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1" name="Vrije v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2" name="Vrije v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3" name="Vrije v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4" name="Vrije v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5" name="Vrije v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6" name="Vrije v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7" name="Vrije v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8" name="Vrije v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9" name="Vrije v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0" name="Vrije v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1" name="Vrije v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2" name="Vrije v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3" name="Vrije v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4" name="Vrije v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5" name="Vrije v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6" name="Vrije v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7" name="Vrije v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8" name="Vrije v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9" name="Vrije v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</p:grp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nl-NL"/>
              <a:t>Klikken om de ondertitelstijl van het model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7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Vrije v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9" name="Vrije v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0" name="Vrije v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1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2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3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4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5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4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5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6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7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8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9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0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1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2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3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4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5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6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7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8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9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0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1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2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3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4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5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6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7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8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9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0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1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2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3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4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5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6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7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8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9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0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1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2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3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4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5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6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7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8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9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0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1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2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3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4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5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6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7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8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9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80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81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 rtl="0"/>
            <a:r>
              <a:rPr lang="nl-NL"/>
              <a:t>Tekststijl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62EAD9-7313-4352-A34B-E634A10492E7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7" name="lijn" descr="Afbeelding van lijn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Vrije v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9" name="Vrije v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0" name="Vrije v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1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2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3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4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5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4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5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6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7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8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9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0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1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2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3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4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5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6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7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8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39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0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1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2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3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4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5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6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7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8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49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0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1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2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3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4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5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6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7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8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59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0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1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2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3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4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5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6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7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8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69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0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1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2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3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4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5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6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7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8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79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80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81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verticale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 rtlCol="0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5C041E-204D-45DB-AE00-84DB2FF0C6D1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167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Vrije v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9" name="Vrije v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0" name="Vrije v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1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2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3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4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5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6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7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8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9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0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1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2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3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4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5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6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7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8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9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0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1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2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3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4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5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6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7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8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9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0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1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2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3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4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5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6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7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8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9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0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1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2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3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4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5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6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7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8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9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0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1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2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3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4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5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6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7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8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9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0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1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2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3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4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5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6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7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8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9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40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41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 rtl="0"/>
            <a:r>
              <a:rPr lang="nl-NL"/>
              <a:t>Tekststijl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6317E5C-2583-4CB2-AD3B-6702C46CE7A5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rtlCol="0" anchor="b">
            <a:noAutofit/>
          </a:bodyPr>
          <a:lstStyle>
            <a:lvl1pPr algn="l">
              <a:defRPr sz="4400" b="0" cap="none" baseline="0"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255" name="lijn" descr="Afbeelding van lijn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Vrije v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7" name="Vrije v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8" name="Vrije v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59" name="Vrije v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0" name="Vrije v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1" name="Vrije v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2" name="Vrije v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3" name="Vrije v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4" name="Vrije v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5" name="Vrije v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6" name="Vrije v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7" name="Vrije v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8" name="Vrije v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69" name="Vrije v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0" name="Vrije v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1" name="Vrije v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2" name="Vrije v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3" name="Vrije v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4" name="Vrije v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5" name="Vrije v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6" name="Vrije v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7" name="Vrije v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8" name="Vrije v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79" name="Vrije v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0" name="Vrije v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1" name="Vrije v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2" name="Vrije v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3" name="Vrije v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4" name="Vrije v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5" name="Vrije v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6" name="Vrije v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7" name="Vrije v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8" name="Vrije v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89" name="Vrije v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0" name="Vrije v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1" name="Vrije v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2" name="Vrije v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3" name="Vrije v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4" name="Vrije v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5" name="Vrije v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6" name="Vrije v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7" name="Vrije v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8" name="Vrije v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299" name="Vrije v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0" name="Vrije v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1" name="Vrije v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2" name="Vrije v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3" name="Vrije v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4" name="Vrije v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5" name="Vrije v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6" name="Vrije v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7" name="Vrije v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8" name="Vrije v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09" name="Vrije v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0" name="Vrije v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1" name="Vrije v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2" name="Vrije v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3" name="Vrije v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4" name="Vrije v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5" name="Vrije v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6" name="Vrije v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7" name="Vrije v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8" name="Vrije v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19" name="Vrije v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0" name="Vrije v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1" name="Vrije v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2" name="Vrije v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3" name="Vrije v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4" name="Vrije v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5" name="Vrije v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6" name="Vrije v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7" name="Vrije v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8" name="Vrije v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29" name="Vrije v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0" name="Vrije v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1" name="Vrije v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2" name="Vrije v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3" name="Vrije v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4" name="Vrije v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5" name="Vrije v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6" name="Vrije v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7" name="Vrije v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8" name="Vrije v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39" name="Vrije v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0" name="Vrije v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1" name="Vrije v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2" name="Vrije v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3" name="Vrije v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4" name="Vrije v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5" name="Vrije v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6" name="Vrije v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7" name="Vrije v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8" name="Vrije v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49" name="Vrije v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0" name="Vrije v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1" name="Vrije v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2" name="Vrije v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3" name="Vrije v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4" name="Vrije v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5" name="Vrije v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6" name="Vrije v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7" name="Vrije v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8" name="Vrije v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59" name="Vrije v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0" name="Vrije v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1" name="Vrije v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2" name="Vrije v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3" name="Vrije v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4" name="Vrije v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5" name="Vrije v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6" name="Vrije v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7" name="Vrije v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8" name="Vrije v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69" name="Vrije v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0" name="Vrije v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1" name="Vrije v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2" name="Vrije v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3" name="Vrije v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4" name="Vrije v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5" name="Vrije v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6" name="Vrije v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7" name="Vrije v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  <p:sp>
          <p:nvSpPr>
            <p:cNvPr id="378" name="Vrije v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/>
            </a:p>
          </p:txBody>
        </p:sp>
      </p:grp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24B533B-F90F-4F9B-A5D4-3D47686AA61C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158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Vrije v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0" name="Vrije v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1" name="Vrije v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2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3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4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5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6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7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8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9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0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1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2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3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4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5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6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7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8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9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0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1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2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3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4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5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6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7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8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9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0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1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2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3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4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5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6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7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8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9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0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1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2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3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4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5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6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7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8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9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0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1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2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3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4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5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6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7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8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9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0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1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2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3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4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5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6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7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8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9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0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1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2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nl-NL"/>
              <a:t>Tekststijl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nl-NL"/>
              <a:t>Tekststijl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30F3EA-90CE-4E5A-81D1-30613A2D91A9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160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Vrije v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2" name="Vrije v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3" name="Vrije v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4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5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6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7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8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9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0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1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2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3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4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5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6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7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8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9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0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1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2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3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4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5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6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7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8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9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0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1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2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3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4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5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6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7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8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9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0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1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2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3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4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5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6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7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8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9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0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1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2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3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4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5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6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7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8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9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0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1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2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3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4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5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6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7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8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9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0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1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2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3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4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nl-NL"/>
              <a:t>Tekststijl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rtlCol="0"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BD0B91-EF26-43B9-ADFF-74CD5B2524BF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  <p:sp>
        <p:nvSpPr>
          <p:cNvPr id="85" name="Tijdelijke aanduiding voor inhoud 3"/>
          <p:cNvSpPr>
            <a:spLocks noGrp="1"/>
          </p:cNvSpPr>
          <p:nvPr>
            <p:ph sz="half" idx="13"/>
          </p:nvPr>
        </p:nvSpPr>
        <p:spPr>
          <a:xfrm>
            <a:off x="6249860" y="2819400"/>
            <a:ext cx="4416552" cy="3352801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 rtl="0"/>
            <a:r>
              <a:rPr lang="nl-NL"/>
              <a:t>Tekststijl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grpSp>
        <p:nvGrpSpPr>
          <p:cNvPr id="156" name="lijn" descr="Afbeelding van lijn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Vrije v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58" name="Vrije v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59" name="Vrije v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0" name="Vrije v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1" name="Vrije v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2" name="Vrije v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3" name="Vrije v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4" name="Vrije v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5" name="Vrije v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6" name="Vrije v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7" name="Vrije v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8" name="Vrije v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69" name="Vrije v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0" name="Vrije v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1" name="Vrije v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2" name="Vrije v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3" name="Vrije v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4" name="Vrije v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5" name="Vrije v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6" name="Vrije v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7" name="Vrije v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8" name="Vrije v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79" name="Vrije v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0" name="Vrije v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1" name="Vrije v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2" name="Vrije v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3" name="Vrije v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4" name="Vrije v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5" name="Vrije v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6" name="Vrije v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7" name="Vrije v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8" name="Vrije v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89" name="Vrije v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0" name="Vrije v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1" name="Vrije v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2" name="Vrije v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3" name="Vrije v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4" name="Vrije v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5" name="Vrije v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6" name="Vrije v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7" name="Vrije v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8" name="Vrije v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199" name="Vrije v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0" name="Vrije v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1" name="Vrije v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2" name="Vrije v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3" name="Vrije v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4" name="Vrije v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5" name="Vrije v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6" name="Vrije v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7" name="Vrije v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8" name="Vrije v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09" name="Vrije v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0" name="Vrije v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1" name="Vrije v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2" name="Vrije v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3" name="Vrije v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4" name="Vrije v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5" name="Vrije v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6" name="Vrije v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7" name="Vrije v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8" name="Vrije v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19" name="Vrije v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0" name="Vrije v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1" name="Vrije v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2" name="Vrije v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3" name="Vrije v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4" name="Vrije v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5" name="Vrije v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6" name="Vrije v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7" name="Vrije v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8" name="Vrije v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29" name="Vrije v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  <p:sp>
          <p:nvSpPr>
            <p:cNvPr id="230" name="Vrije v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nl-NL" dirty="0">
                <a:ln>
                  <a:noFill/>
                </a:ln>
              </a:endParaRPr>
            </a:p>
          </p:txBody>
        </p:sp>
      </p:grp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8064BC-C299-4982-8575-0E9FE687D6BA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F04B9DF-C999-4E28-8EF8-0EFEBA1D75BA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Tekststijl van het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 rtl="0"/>
            <a:r>
              <a:rPr lang="nl-NL"/>
              <a:t>Tekststijl van het model bewerken</a:t>
            </a:r>
          </a:p>
          <a:p>
            <a:pPr lvl="1" rtl="0"/>
            <a:r>
              <a:rPr lang="nl-NL"/>
              <a:t>Tweede niveau</a:t>
            </a:r>
          </a:p>
          <a:p>
            <a:pPr lvl="2" rtl="0"/>
            <a:r>
              <a:rPr lang="nl-NL"/>
              <a:t>Derde niveau</a:t>
            </a:r>
          </a:p>
          <a:p>
            <a:pPr lvl="3" rtl="0"/>
            <a:r>
              <a:rPr lang="nl-NL"/>
              <a:t>Vierde niveau</a:t>
            </a:r>
          </a:p>
          <a:p>
            <a:pPr lvl="4" rtl="0"/>
            <a:r>
              <a:rPr lang="nl-NL"/>
              <a:t>Vijfde niveau</a:t>
            </a:r>
            <a:endParaRPr lang="nl-NL" dirty="0"/>
          </a:p>
        </p:txBody>
      </p:sp>
      <p:grpSp>
        <p:nvGrpSpPr>
          <p:cNvPr id="615" name="kader" descr="Afbeelding van vak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e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e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Vrije v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rije v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rije v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7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e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Vrije v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rije v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rije v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3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e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e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Vrije v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rije v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rije v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7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e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Vrije v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rije v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rije v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3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071D7F-E1EA-4640-8E6B-E45DEB77ABC6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rtlCol="0" anchor="b">
            <a:noAutofit/>
          </a:bodyPr>
          <a:lstStyle>
            <a:lvl1pPr algn="l">
              <a:defRPr sz="3200" b="0"/>
            </a:lvl1pPr>
          </a:lstStyle>
          <a:p>
            <a:pPr rtl="0"/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afbeelding 2" descr="Een lege tijdelijke aanduiding om een afbeelding toe te voegen. Klik op de tijdelijke aanduiding en selecteer de afbeelding die u wilt toevoegen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nl-NL"/>
              <a:t>Klik op het pictogram als u een afbeelding wilt toevoegen</a:t>
            </a:r>
            <a:endParaRPr lang="nl-NL" dirty="0"/>
          </a:p>
        </p:txBody>
      </p:sp>
      <p:grpSp>
        <p:nvGrpSpPr>
          <p:cNvPr id="614" name="kader" descr="Afbeelding van vak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e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e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Vrije v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4" name="Vrije v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5" name="Vrije v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6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7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8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9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0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1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2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3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4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5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6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7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8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59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0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1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2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3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4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5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6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7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8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69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0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1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2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3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4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5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6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7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8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79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0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1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2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3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4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5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6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7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8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89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0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1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2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3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4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5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6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7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8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99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0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1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2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3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4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5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6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7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8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09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0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1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2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3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4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5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916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e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Vrije v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0" name="Vrije v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1" name="Vrije v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2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3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4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5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6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7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8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79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0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1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2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3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4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5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6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7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8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89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0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1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2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3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4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5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6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7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8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99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0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1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2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3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4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5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6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7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8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09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0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1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2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3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4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5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6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7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8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19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0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1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2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3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4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5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6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7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8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29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0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1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2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3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4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5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6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7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8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39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0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1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842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e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e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Vrije v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4" name="Vrije v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5" name="Vrije v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6" name="Vrije v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7" name="Vrije v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8" name="Vrije v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9" name="Vrije v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0" name="Vrije v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1" name="Vrije v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2" name="Vrije v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3" name="Vrije v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4" name="Vrije v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5" name="Vrije v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6" name="Vrije v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7" name="Vrije v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8" name="Vrije v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09" name="Vrije v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0" name="Vrije v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1" name="Vrije v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2" name="Vrije v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3" name="Vrije v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4" name="Vrije v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5" name="Vrije v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6" name="Vrije v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7" name="Vrije v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8" name="Vrije v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19" name="Vrije v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0" name="Vrije v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1" name="Vrije v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2" name="Vrije v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3" name="Vrije v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4" name="Vrije v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5" name="Vrije v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6" name="Vrije v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7" name="Vrije v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8" name="Vrije v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29" name="Vrije v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0" name="Vrije v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1" name="Vrije v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2" name="Vrije v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3" name="Vrije v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4" name="Vrije v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5" name="Vrije v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6" name="Vrije v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7" name="Vrije v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8" name="Vrije v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39" name="Vrije v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0" name="Vrije v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1" name="Vrije v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2" name="Vrije v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3" name="Vrije v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4" name="Vrije v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5" name="Vrije v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6" name="Vrije v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7" name="Vrije v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8" name="Vrije v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49" name="Vrije v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0" name="Vrije v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1" name="Vrije v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2" name="Vrije v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3" name="Vrije v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4" name="Vrije v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5" name="Vrije v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6" name="Vrije v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7" name="Vrije v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8" name="Vrije v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59" name="Vrije v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0" name="Vrije v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1" name="Vrije v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2" name="Vrije v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3" name="Vrije v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4" name="Vrije v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5" name="Vrije v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766" name="Vrije v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e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Vrije v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0" name="Vrije v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1" name="Vrije v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2" name="Vrije v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3" name="Vrije v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4" name="Vrije v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5" name="Vrije v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6" name="Vrije v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7" name="Vrije v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8" name="Vrije v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29" name="Vrije v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0" name="Vrije v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1" name="Vrije v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2" name="Vrije v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3" name="Vrije v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4" name="Vrije v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5" name="Vrije v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6" name="Vrije v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7" name="Vrije v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8" name="Vrije v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39" name="Vrije v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0" name="Vrije v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1" name="Vrije v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2" name="Vrije v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3" name="Vrije v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4" name="Vrije v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5" name="Vrije v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6" name="Vrije v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7" name="Vrije v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8" name="Vrije v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49" name="Vrije v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0" name="Vrije v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1" name="Vrije v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2" name="Vrije v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3" name="Vrije v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4" name="Vrije v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5" name="Vrije v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6" name="Vrije v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7" name="Vrije v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8" name="Vrije v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59" name="Vrije v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0" name="Vrije v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1" name="Vrije v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2" name="Vrije v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3" name="Vrije v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4" name="Vrije v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5" name="Vrije v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6" name="Vrije v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7" name="Vrije v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8" name="Vrije v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69" name="Vrije v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0" name="Vrije v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1" name="Vrije v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2" name="Vrije v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3" name="Vrije v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4" name="Vrije v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5" name="Vrije v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6" name="Vrije v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7" name="Vrije v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8" name="Vrije v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79" name="Vrije v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0" name="Vrije v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1" name="Vrije v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2" name="Vrije v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3" name="Vrije v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4" name="Vrije v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5" name="Vrije v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6" name="Vrije v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7" name="Vrije v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8" name="Vrije v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89" name="Vrije v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0" name="Vrije v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1" name="Vrije v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  <p:sp>
              <p:nvSpPr>
                <p:cNvPr id="692" name="Vrije v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rtl="0"/>
                  <a:endParaRPr lang="nl-NL" dirty="0"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rtlCol="0"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48A747-FE5B-407B-AA5A-A4957B9C5E9C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25BA54BD-C84D-46CE-8B72-31BFB26ABA43}" type="slidenum">
              <a:rPr lang="nl-NL" smtClean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nl-NL" dirty="0"/>
              <a:t>Klik om de titelstijl van het model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nl-NL" dirty="0"/>
              <a:t>Klik om de tekststijlen van het model te bewerken</a:t>
            </a:r>
          </a:p>
          <a:p>
            <a:pPr lvl="1" rtl="0"/>
            <a:r>
              <a:rPr lang="nl-NL" dirty="0"/>
              <a:t>Tweede niveau</a:t>
            </a:r>
          </a:p>
          <a:p>
            <a:pPr lvl="2" rtl="0"/>
            <a:r>
              <a:rPr lang="nl-NL" dirty="0"/>
              <a:t>Derde niveau</a:t>
            </a:r>
          </a:p>
          <a:p>
            <a:pPr lvl="3" rtl="0"/>
            <a:r>
              <a:rPr lang="nl-NL" dirty="0"/>
              <a:t>Vierde niveau</a:t>
            </a:r>
          </a:p>
          <a:p>
            <a:pPr lvl="4" rtl="0"/>
            <a:r>
              <a:rPr lang="nl-NL" dirty="0"/>
              <a:t>Vijfde niveau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02EFDAAA-1B16-43E8-8F08-084664AE5AE3}" type="datetime1">
              <a:rPr lang="nl-NL" smtClean="0"/>
              <a:t>11-12-2018</a:t>
            </a:fld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5BA54BD-C84D-46CE-8B72-31BFB26ABA43}" type="slidenum">
              <a:rPr lang="nl-NL" smtClean="0"/>
              <a:pPr rtl="0"/>
              <a:t>‹#›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2413" y="1752600"/>
            <a:ext cx="9144000" cy="2667000"/>
          </a:xfrm>
        </p:spPr>
        <p:txBody>
          <a:bodyPr rtlCol="0"/>
          <a:lstStyle/>
          <a:p>
            <a:pPr rtl="0"/>
            <a:r>
              <a:rPr lang="nl-NL" dirty="0"/>
              <a:t>Project 2: Muizenval</a:t>
            </a:r>
            <a:br>
              <a:rPr lang="nl-NL" sz="4400" dirty="0"/>
            </a:br>
            <a:r>
              <a:rPr lang="nl-NL" sz="4400" dirty="0"/>
              <a:t>Tussenpresentatie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nl-NL" dirty="0"/>
              <a:t>Raf  Thomassen en Kris Penninx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inhoud</a:t>
            </a:r>
          </a:p>
        </p:txBody>
      </p:sp>
      <p:sp>
        <p:nvSpPr>
          <p:cNvPr id="14" name="Tijdelijke aanduiding voor inhoud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nl-NL" dirty="0"/>
              <a:t>Gebruikersscenario</a:t>
            </a:r>
          </a:p>
          <a:p>
            <a:pPr rtl="0"/>
            <a:r>
              <a:rPr lang="nl-NL" dirty="0"/>
              <a:t>Pakket van eisen</a:t>
            </a:r>
          </a:p>
          <a:p>
            <a:pPr rtl="0"/>
            <a:r>
              <a:rPr lang="nl-NL" dirty="0"/>
              <a:t>Schetsen</a:t>
            </a:r>
          </a:p>
          <a:p>
            <a:pPr rtl="0"/>
            <a:r>
              <a:rPr lang="nl-NL" dirty="0"/>
              <a:t>concepten</a:t>
            </a:r>
          </a:p>
          <a:p>
            <a:pPr rtl="0"/>
            <a:endParaRPr lang="nl-NL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D5A205-2174-48BA-A0A9-A884E49DBA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620" y="1930524"/>
            <a:ext cx="2996952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Gebruikersscenario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57136A-B5CD-4B24-AA26-DED94D4F1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Muizenval gebruiken</a:t>
            </a:r>
          </a:p>
          <a:p>
            <a:r>
              <a:rPr lang="nl-NL" dirty="0"/>
              <a:t>Veiligheid</a:t>
            </a:r>
          </a:p>
          <a:p>
            <a:r>
              <a:rPr lang="nl-NL" dirty="0"/>
              <a:t>Muis vrijlaten</a:t>
            </a:r>
          </a:p>
          <a:p>
            <a:r>
              <a:rPr lang="nl-NL" dirty="0"/>
              <a:t>Wat als de muizenval leeg is?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6" name="Afbeelding 2" descr="Gerelateerde afbeelding">
            <a:extLst>
              <a:ext uri="{FF2B5EF4-FFF2-40B4-BE49-F238E27FC236}">
                <a16:creationId xmlns:a16="http://schemas.microsoft.com/office/drawing/2014/main" id="{E5C452D8-7DF5-48D1-B0C8-F274BD4E8E4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572" y="2164075"/>
            <a:ext cx="3430880" cy="25298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5807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8B3090-2377-4BC3-AAA7-F0B3A261C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Pakket van eisen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4E187-1AEF-49C6-8731-33BCD20952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Ontstaan</a:t>
            </a:r>
          </a:p>
          <a:p>
            <a:r>
              <a:rPr lang="nl-NL" dirty="0"/>
              <a:t>Vervoeren</a:t>
            </a:r>
          </a:p>
          <a:p>
            <a:r>
              <a:rPr lang="nl-NL" dirty="0"/>
              <a:t>Gebruik</a:t>
            </a:r>
          </a:p>
          <a:p>
            <a:r>
              <a:rPr lang="nl-NL" dirty="0"/>
              <a:t>Levensduur</a:t>
            </a:r>
          </a:p>
        </p:txBody>
      </p:sp>
    </p:spTree>
    <p:extLst>
      <p:ext uri="{BB962C8B-B14F-4D97-AF65-F5344CB8AC3E}">
        <p14:creationId xmlns:p14="http://schemas.microsoft.com/office/powerpoint/2010/main" val="179976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50 Schetsen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half" idx="1"/>
          </p:nvPr>
        </p:nvSpPr>
        <p:spPr>
          <a:xfrm>
            <a:off x="333773" y="1905000"/>
            <a:ext cx="11593288" cy="4267200"/>
          </a:xfrm>
        </p:spPr>
        <p:txBody>
          <a:bodyPr rtlCol="0"/>
          <a:lstStyle/>
          <a:p>
            <a:pPr rtl="0"/>
            <a:r>
              <a:rPr lang="nl-NL" dirty="0"/>
              <a:t>Hier plaatsen ben vergeten om fotos maken van mijn schetsen dus doe ik morgen ochtend</a:t>
            </a:r>
          </a:p>
        </p:txBody>
      </p:sp>
    </p:spTree>
    <p:extLst>
      <p:ext uri="{BB962C8B-B14F-4D97-AF65-F5344CB8AC3E}">
        <p14:creationId xmlns:p14="http://schemas.microsoft.com/office/powerpoint/2010/main" val="223730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nl-NL" dirty="0"/>
              <a:t>Concepten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CB0CF-5F71-4914-B6B8-7BF2D4826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143998" cy="4267200"/>
          </a:xfrm>
        </p:spPr>
        <p:txBody>
          <a:bodyPr/>
          <a:lstStyle/>
          <a:p>
            <a:r>
              <a:rPr lang="nl-NL" dirty="0"/>
              <a:t>Concept 1			Concept 2			Concept 3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Kies maar een of 2 concepten uit van jou schetsen. Kijk ma hoeveel vertrouwen je in mijn schetsen hebt? XD</a:t>
            </a:r>
          </a:p>
        </p:txBody>
      </p:sp>
    </p:spTree>
    <p:extLst>
      <p:ext uri="{BB962C8B-B14F-4D97-AF65-F5344CB8AC3E}">
        <p14:creationId xmlns:p14="http://schemas.microsoft.com/office/powerpoint/2010/main" val="1989555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EB95E3-CE5F-4F4B-81E6-02776F184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6600" dirty="0"/>
              <a:t>Einde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09DDCA9-3EAA-403F-9BC2-A79F6C892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endParaRPr lang="nl-NL" sz="4000" dirty="0"/>
          </a:p>
          <a:p>
            <a:pPr marL="0" indent="0" algn="ctr">
              <a:buNone/>
            </a:pPr>
            <a:r>
              <a:rPr lang="nl-NL" sz="4000" dirty="0"/>
              <a:t>Vragen?</a:t>
            </a:r>
          </a:p>
        </p:txBody>
      </p:sp>
    </p:spTree>
    <p:extLst>
      <p:ext uri="{BB962C8B-B14F-4D97-AF65-F5344CB8AC3E}">
        <p14:creationId xmlns:p14="http://schemas.microsoft.com/office/powerpoint/2010/main" val="380951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hoolbo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9529499_TF02804846_TF02804846" id="{C94990DC-43D7-4EDA-AD9F-2CC864971898}" vid="{43BD6323-6600-4C9E-A44A-05BED6317C3C}"/>
    </a:ext>
  </a:extLst>
</a:theme>
</file>

<file path=ppt/theme/theme2.xml><?xml version="1.0" encoding="utf-8"?>
<a:theme xmlns:a="http://schemas.openxmlformats.org/drawingml/2006/main" name="Office-thema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Schoolbordpresentatie voor het onderwijs (breedbeeld)</Template>
  <TotalTime>71</TotalTime>
  <Words>64</Words>
  <Application>Microsoft Office PowerPoint</Application>
  <PresentationFormat>Custom</PresentationFormat>
  <Paragraphs>32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Consolas</vt:lpstr>
      <vt:lpstr>Corbel</vt:lpstr>
      <vt:lpstr>Schoolbord 16x9</vt:lpstr>
      <vt:lpstr>Project 2: Muizenval Tussenpresentatie</vt:lpstr>
      <vt:lpstr>inhoud</vt:lpstr>
      <vt:lpstr>Gebruikersscenario</vt:lpstr>
      <vt:lpstr>Pakket van eisen</vt:lpstr>
      <vt:lpstr>50 Schetsen</vt:lpstr>
      <vt:lpstr>Concepten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1: Display</dc:title>
  <dc:creator>Penninx, Kris</dc:creator>
  <cp:lastModifiedBy>Kris Penninx</cp:lastModifiedBy>
  <cp:revision>6</cp:revision>
  <dcterms:created xsi:type="dcterms:W3CDTF">2018-11-06T17:53:18Z</dcterms:created>
  <dcterms:modified xsi:type="dcterms:W3CDTF">2018-12-11T19:50:52Z</dcterms:modified>
</cp:coreProperties>
</file>