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57" r:id="rId3"/>
    <p:sldId id="262" r:id="rId4"/>
    <p:sldId id="263" r:id="rId5"/>
    <p:sldId id="258" r:id="rId6"/>
    <p:sldId id="264" r:id="rId7"/>
    <p:sldId id="265" r:id="rId8"/>
    <p:sldId id="266" r:id="rId9"/>
    <p:sldId id="267" r:id="rId10"/>
    <p:sldId id="268" r:id="rId11"/>
    <p:sldId id="259" r:id="rId12"/>
    <p:sldId id="260" r:id="rId13"/>
    <p:sldId id="26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x-none"/>
              <a:t>Titelstijl van model bewerken</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Klik om de titelstijl van het model te bewerken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679BC7E7-EA8E-4DA7-915E-CC098D9BADCB}"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x-none"/>
              <a:t>Titelstijl van model bewerken</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boven bijschrift">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79BC7E7-EA8E-4DA7-915E-CC098D9BADCB}"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x-none"/>
              <a:t>Titelstijl van model bewerken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afbeeldingen bovenbijschrift">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79BC7E7-EA8E-4DA7-915E-CC098D9BADCB}"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x-none"/>
              <a:t>Titelstijl van model bewerken</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Sleep de afbeelding naar de tijdelijke aanduiding of klik op het pictogram als u een afbeelding wilt toevoegen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a:t>Titelstijl van model bewerken</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x-none"/>
              <a:t>Titelstijl van model bewerken</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a:t>Titelstijl van model bewerken</a:t>
            </a:r>
            <a:endParaRPr/>
          </a:p>
        </p:txBody>
      </p:sp>
      <p:sp>
        <p:nvSpPr>
          <p:cNvPr id="3" name="Content Placeholder 2"/>
          <p:cNvSpPr>
            <a:spLocks noGrp="1"/>
          </p:cNvSpPr>
          <p:nvPr>
            <p:ph idx="1"/>
          </p:nvPr>
        </p:nvSpPr>
        <p:spPr/>
        <p:txBody>
          <a:bodyPr/>
          <a:lstStyle>
            <a:lvl5pPr>
              <a:defRPr/>
            </a:lvl5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met afbeelding">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x-none"/>
              <a:t>Titelstijl van model bewerken</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Sleep de afbeelding naar de tijdelijke aanduiding of klik op het pictogram als u een afbeelding wilt toevoegen</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Klik om de titelstijl van het model te bewerken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Klik om de tekststijl van het model te bewerken</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x-none"/>
              <a:t>Titelstijl van model bewerken</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a:t>Titelstijl van model bewerken</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x-none"/>
              <a:t>Titelstijl van model bewerken</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a:t>Titelstijl van model bewerken</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x-none"/>
              <a:t>Titelstijl van model bewerken</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Date Placeholder 4"/>
          <p:cNvSpPr>
            <a:spLocks noGrp="1"/>
          </p:cNvSpPr>
          <p:nvPr>
            <p:ph type="dt" sz="half" idx="10"/>
          </p:nvPr>
        </p:nvSpPr>
        <p:spPr/>
        <p:txBody>
          <a:bodyPr/>
          <a:lstStyle/>
          <a:p>
            <a:fld id="{679BC7E7-EA8E-4DA7-915E-CC098D9BADCB}"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x-none"/>
              <a:t>Titelstijl van model bewerken</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679BC7E7-EA8E-4DA7-915E-CC098D9BADCB}" type="datetimeFigureOut">
              <a:rPr lang="en-US" smtClean="0"/>
              <a:t>11/5/2018</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9F2F5E10-5301-4EE6-90D2-A6C4A3F62BED}" type="slidenum">
              <a:rPr lang="en-US" smtClean="0"/>
              <a:t>‹nr.›</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7200" b="1" dirty="0">
                <a:solidFill>
                  <a:srgbClr val="FFFFFF"/>
                </a:solidFill>
                <a:latin typeface="+mn-lt"/>
                <a:cs typeface="Calibri"/>
              </a:rPr>
              <a:t>Chiquita </a:t>
            </a:r>
            <a:r>
              <a:rPr lang="nl-NL" sz="3600" b="1" dirty="0">
                <a:solidFill>
                  <a:srgbClr val="FFFFFF"/>
                </a:solidFill>
                <a:latin typeface="+mn-lt"/>
                <a:cs typeface="Calibri"/>
              </a:rPr>
              <a:t>Bananen</a:t>
            </a:r>
            <a:r>
              <a:rPr lang="nl-NL" sz="7200" b="1" dirty="0">
                <a:solidFill>
                  <a:srgbClr val="FFFFFF"/>
                </a:solidFill>
                <a:latin typeface="+mn-lt"/>
                <a:cs typeface="Calibri"/>
              </a:rPr>
              <a:t> 				DISPLAY</a:t>
            </a:r>
          </a:p>
        </p:txBody>
      </p:sp>
      <p:sp>
        <p:nvSpPr>
          <p:cNvPr id="3" name="Subtitel 2"/>
          <p:cNvSpPr>
            <a:spLocks noGrp="1"/>
          </p:cNvSpPr>
          <p:nvPr>
            <p:ph type="subTitle" idx="1"/>
          </p:nvPr>
        </p:nvSpPr>
        <p:spPr>
          <a:xfrm rot="21060000">
            <a:off x="2477510" y="4710542"/>
            <a:ext cx="6474201" cy="914400"/>
          </a:xfrm>
        </p:spPr>
        <p:txBody>
          <a:bodyPr>
            <a:normAutofit/>
          </a:bodyPr>
          <a:lstStyle/>
          <a:p>
            <a:r>
              <a:rPr lang="nl-NL" sz="3200" dirty="0">
                <a:solidFill>
                  <a:srgbClr val="FFFFFF"/>
                </a:solidFill>
                <a:cs typeface="Calibri"/>
              </a:rPr>
              <a:t>Project Periode 1</a:t>
            </a:r>
            <a:endParaRPr lang="nl-NL" sz="3200" dirty="0">
              <a:solidFill>
                <a:srgbClr val="FFFFFF"/>
              </a:solidFill>
            </a:endParaRPr>
          </a:p>
        </p:txBody>
      </p:sp>
      <p:pic>
        <p:nvPicPr>
          <p:cNvPr id="7" name="Afbeelding 6"/>
          <p:cNvPicPr>
            <a:picLocks noChangeAspect="1"/>
          </p:cNvPicPr>
          <p:nvPr/>
        </p:nvPicPr>
        <p:blipFill>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tretch>
            <a:fillRect/>
          </a:stretch>
        </p:blipFill>
        <p:spPr>
          <a:xfrm>
            <a:off x="7092906" y="4355802"/>
            <a:ext cx="2048169" cy="2502197"/>
          </a:xfrm>
          <a:prstGeom prst="rect">
            <a:avLst/>
          </a:prstGeom>
        </p:spPr>
      </p:pic>
    </p:spTree>
    <p:extLst>
      <p:ext uri="{BB962C8B-B14F-4D97-AF65-F5344CB8AC3E}">
        <p14:creationId xmlns:p14="http://schemas.microsoft.com/office/powerpoint/2010/main" val="297132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21042312">
            <a:off x="650102" y="3613335"/>
            <a:ext cx="7926786" cy="1612607"/>
          </a:xfrm>
        </p:spPr>
        <p:txBody>
          <a:bodyPr/>
          <a:lstStyle/>
          <a:p>
            <a:r>
              <a:rPr lang="nl-NL" sz="8000" dirty="0"/>
              <a:t>4. </a:t>
            </a:r>
            <a:r>
              <a:rPr lang="nl-NL" dirty="0"/>
              <a:t>En bijna klaar…..</a:t>
            </a:r>
          </a:p>
        </p:txBody>
      </p:sp>
      <p:pic>
        <p:nvPicPr>
          <p:cNvPr id="5" name="Tijdelijke aanduiding voor afbeelding 4" descr="IMG_4723.jpg"/>
          <p:cNvPicPr>
            <a:picLocks noGrp="1" noChangeAspect="1"/>
          </p:cNvPicPr>
          <p:nvPr>
            <p:ph type="pic" idx="13"/>
          </p:nvPr>
        </p:nvPicPr>
        <p:blipFill rotWithShape="1">
          <a:blip r:embed="rId2" cstate="email">
            <a:extLst>
              <a:ext uri="{28A0092B-C50C-407E-A947-70E740481C1C}">
                <a14:useLocalDpi xmlns:a14="http://schemas.microsoft.com/office/drawing/2010/main" val="0"/>
              </a:ext>
            </a:extLst>
          </a:blip>
          <a:srcRect l="11638" t="2346" r="5864" b="2346"/>
          <a:stretch/>
        </p:blipFill>
        <p:spPr>
          <a:xfrm rot="4862595">
            <a:off x="225013" y="567978"/>
            <a:ext cx="4017947" cy="3458980"/>
          </a:xfrm>
        </p:spPr>
      </p:pic>
      <p:sp>
        <p:nvSpPr>
          <p:cNvPr id="4" name="Subtitel 3"/>
          <p:cNvSpPr>
            <a:spLocks noGrp="1"/>
          </p:cNvSpPr>
          <p:nvPr>
            <p:ph type="subTitle" idx="1"/>
          </p:nvPr>
        </p:nvSpPr>
        <p:spPr/>
        <p:txBody>
          <a:bodyPr/>
          <a:lstStyle/>
          <a:p>
            <a:r>
              <a:rPr lang="nl-NL" dirty="0"/>
              <a:t>Snel &amp; Eenvoudig. Nu nog de bananen!</a:t>
            </a:r>
          </a:p>
        </p:txBody>
      </p:sp>
    </p:spTree>
    <p:extLst>
      <p:ext uri="{BB962C8B-B14F-4D97-AF65-F5344CB8AC3E}">
        <p14:creationId xmlns:p14="http://schemas.microsoft.com/office/powerpoint/2010/main" val="52760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rot="21060000">
            <a:off x="1035118" y="3826537"/>
            <a:ext cx="8200509" cy="1479364"/>
          </a:xfrm>
        </p:spPr>
        <p:txBody>
          <a:bodyPr>
            <a:normAutofit/>
          </a:bodyPr>
          <a:lstStyle/>
          <a:p>
            <a:r>
              <a:rPr lang="nl-NL" sz="4600" dirty="0"/>
              <a:t>Resultaat: Display</a:t>
            </a:r>
          </a:p>
        </p:txBody>
      </p:sp>
      <p:pic>
        <p:nvPicPr>
          <p:cNvPr id="9" name="Tijdelijke aanduiding voor afbeelding 8" descr="IMG_4724.jpg"/>
          <p:cNvPicPr>
            <a:picLocks noGrp="1" noChangeAspect="1"/>
          </p:cNvPicPr>
          <p:nvPr>
            <p:ph type="pic" idx="13"/>
          </p:nvPr>
        </p:nvPicPr>
        <p:blipFill rotWithShape="1">
          <a:blip r:embed="rId2" cstate="email">
            <a:extLst>
              <a:ext uri="{28A0092B-C50C-407E-A947-70E740481C1C}">
                <a14:useLocalDpi xmlns:a14="http://schemas.microsoft.com/office/drawing/2010/main" val="0"/>
              </a:ext>
            </a:extLst>
          </a:blip>
          <a:srcRect l="14651" t="2346" r="6741" b="2346"/>
          <a:stretch/>
        </p:blipFill>
        <p:spPr>
          <a:xfrm rot="4923160">
            <a:off x="223036" y="474572"/>
            <a:ext cx="4216984" cy="3834620"/>
          </a:xfrm>
        </p:spPr>
      </p:pic>
      <p:sp>
        <p:nvSpPr>
          <p:cNvPr id="11" name="Tekstvak 10"/>
          <p:cNvSpPr txBox="1"/>
          <p:nvPr/>
        </p:nvSpPr>
        <p:spPr>
          <a:xfrm rot="21057875">
            <a:off x="2745677" y="5475126"/>
            <a:ext cx="3285228" cy="461665"/>
          </a:xfrm>
          <a:prstGeom prst="rect">
            <a:avLst/>
          </a:prstGeom>
          <a:noFill/>
        </p:spPr>
        <p:txBody>
          <a:bodyPr wrap="square" rtlCol="0">
            <a:spAutoFit/>
          </a:bodyPr>
          <a:lstStyle/>
          <a:p>
            <a:r>
              <a:rPr lang="nl-NL" sz="2400" dirty="0">
                <a:solidFill>
                  <a:srgbClr val="FFFFFF"/>
                </a:solidFill>
              </a:rPr>
              <a:t>Schaalmodel 1:3</a:t>
            </a:r>
          </a:p>
        </p:txBody>
      </p:sp>
    </p:spTree>
    <p:extLst>
      <p:ext uri="{BB962C8B-B14F-4D97-AF65-F5344CB8AC3E}">
        <p14:creationId xmlns:p14="http://schemas.microsoft.com/office/powerpoint/2010/main" val="363156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Evaluatie</a:t>
            </a:r>
          </a:p>
        </p:txBody>
      </p:sp>
      <p:pic>
        <p:nvPicPr>
          <p:cNvPr id="6" name="Tijdelijke aanduiding voor inhoud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rcRect l="-92" r="157"/>
          <a:stretch/>
        </p:blipFill>
        <p:spPr>
          <a:xfrm>
            <a:off x="7054723" y="4303988"/>
            <a:ext cx="2089277" cy="2554012"/>
          </a:xfrm>
          <a:prstGeom prst="rect">
            <a:avLst/>
          </a:prstGeom>
        </p:spPr>
      </p:pic>
      <p:sp>
        <p:nvSpPr>
          <p:cNvPr id="3" name="Tekstvak 2"/>
          <p:cNvSpPr txBox="1"/>
          <p:nvPr/>
        </p:nvSpPr>
        <p:spPr>
          <a:xfrm>
            <a:off x="712788" y="3140548"/>
            <a:ext cx="6341935" cy="2185214"/>
          </a:xfrm>
          <a:prstGeom prst="rect">
            <a:avLst/>
          </a:prstGeom>
          <a:noFill/>
        </p:spPr>
        <p:txBody>
          <a:bodyPr wrap="square" rtlCol="0">
            <a:spAutoFit/>
          </a:bodyPr>
          <a:lstStyle/>
          <a:p>
            <a:pPr marL="342900" indent="-342900">
              <a:buFontTx/>
              <a:buChar char="-"/>
            </a:pPr>
            <a:r>
              <a:rPr lang="nl-NL" sz="2000" dirty="0">
                <a:solidFill>
                  <a:srgbClr val="FFFFFF"/>
                </a:solidFill>
              </a:rPr>
              <a:t>Soepel verlopen </a:t>
            </a:r>
          </a:p>
          <a:p>
            <a:pPr marL="342900" indent="-342900">
              <a:buFontTx/>
              <a:buChar char="-"/>
            </a:pPr>
            <a:r>
              <a:rPr lang="nl-NL" sz="2000" dirty="0">
                <a:solidFill>
                  <a:srgbClr val="FFFFFF"/>
                </a:solidFill>
              </a:rPr>
              <a:t>Precies geworden wat ik wil</a:t>
            </a:r>
          </a:p>
          <a:p>
            <a:pPr marL="342900" indent="-342900">
              <a:buFontTx/>
              <a:buChar char="-"/>
            </a:pPr>
            <a:r>
              <a:rPr lang="nl-NL" sz="2000" dirty="0">
                <a:solidFill>
                  <a:srgbClr val="FFFFFF"/>
                </a:solidFill>
              </a:rPr>
              <a:t>Had beter na moeten denken over de verf </a:t>
            </a:r>
          </a:p>
          <a:p>
            <a:pPr marL="342900" indent="-342900">
              <a:buFontTx/>
              <a:buChar char="-"/>
            </a:pPr>
            <a:r>
              <a:rPr lang="nl-NL" sz="2000" dirty="0">
                <a:solidFill>
                  <a:srgbClr val="FFFFFF"/>
                </a:solidFill>
              </a:rPr>
              <a:t>Bij nader inzien andere lijm</a:t>
            </a:r>
          </a:p>
          <a:p>
            <a:endParaRPr lang="nl-NL" sz="800" dirty="0">
              <a:solidFill>
                <a:srgbClr val="FFFFFF"/>
              </a:solidFill>
            </a:endParaRPr>
          </a:p>
          <a:p>
            <a:endParaRPr lang="nl-NL" sz="2400" dirty="0"/>
          </a:p>
          <a:p>
            <a:endParaRPr lang="nl-NL" sz="2400" dirty="0"/>
          </a:p>
        </p:txBody>
      </p:sp>
    </p:spTree>
    <p:extLst>
      <p:ext uri="{BB962C8B-B14F-4D97-AF65-F5344CB8AC3E}">
        <p14:creationId xmlns:p14="http://schemas.microsoft.com/office/powerpoint/2010/main" val="363156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 ik geleerd?</a:t>
            </a:r>
          </a:p>
        </p:txBody>
      </p:sp>
      <p:pic>
        <p:nvPicPr>
          <p:cNvPr id="6" name="Tijdelijke aanduiding voor inhoud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rcRect l="-92" r="157"/>
          <a:stretch/>
        </p:blipFill>
        <p:spPr>
          <a:xfrm>
            <a:off x="7054723" y="4303988"/>
            <a:ext cx="2089277" cy="2554012"/>
          </a:xfrm>
          <a:prstGeom prst="rect">
            <a:avLst/>
          </a:prstGeom>
        </p:spPr>
      </p:pic>
      <p:sp>
        <p:nvSpPr>
          <p:cNvPr id="3" name="Tekstvak 2"/>
          <p:cNvSpPr txBox="1"/>
          <p:nvPr/>
        </p:nvSpPr>
        <p:spPr>
          <a:xfrm>
            <a:off x="712788" y="2935729"/>
            <a:ext cx="6451179" cy="3785652"/>
          </a:xfrm>
          <a:prstGeom prst="rect">
            <a:avLst/>
          </a:prstGeom>
          <a:noFill/>
        </p:spPr>
        <p:txBody>
          <a:bodyPr wrap="square" rtlCol="0">
            <a:spAutoFit/>
          </a:bodyPr>
          <a:lstStyle/>
          <a:p>
            <a:pPr marL="342900" indent="-342900">
              <a:buFontTx/>
              <a:buChar char="-"/>
            </a:pPr>
            <a:r>
              <a:rPr lang="nl-NL" sz="2000" dirty="0">
                <a:solidFill>
                  <a:srgbClr val="FFFFFF"/>
                </a:solidFill>
              </a:rPr>
              <a:t>Plannen</a:t>
            </a:r>
          </a:p>
          <a:p>
            <a:pPr marL="342900" indent="-342900">
              <a:buFontTx/>
              <a:buChar char="-"/>
            </a:pPr>
            <a:r>
              <a:rPr lang="nl-NL" sz="2000" dirty="0">
                <a:solidFill>
                  <a:srgbClr val="FFFFFF"/>
                </a:solidFill>
              </a:rPr>
              <a:t>Karton trekt krom bij verven</a:t>
            </a:r>
          </a:p>
          <a:p>
            <a:pPr marL="342900" indent="-342900">
              <a:buFontTx/>
              <a:buChar char="-"/>
            </a:pPr>
            <a:r>
              <a:rPr lang="nl-NL" sz="2000" dirty="0">
                <a:solidFill>
                  <a:srgbClr val="FFFFFF"/>
                </a:solidFill>
              </a:rPr>
              <a:t>Het eerste goede idee hoeft nog niet het beste idee te zijn</a:t>
            </a:r>
          </a:p>
          <a:p>
            <a:pPr marL="342900" indent="-342900">
              <a:buFontTx/>
              <a:buChar char="-"/>
            </a:pPr>
            <a:r>
              <a:rPr lang="nl-NL" sz="2000" dirty="0">
                <a:solidFill>
                  <a:srgbClr val="FFFFFF"/>
                </a:solidFill>
              </a:rPr>
              <a:t>Niet te snel tevreden zijn met kwaliteit</a:t>
            </a:r>
          </a:p>
          <a:p>
            <a:pPr marL="342900" indent="-342900">
              <a:buFontTx/>
              <a:buChar char="-"/>
            </a:pPr>
            <a:r>
              <a:rPr lang="nl-NL" sz="2000" dirty="0">
                <a:solidFill>
                  <a:srgbClr val="FFFFFF"/>
                </a:solidFill>
              </a:rPr>
              <a:t>Nauwkeurig werken loont</a:t>
            </a:r>
          </a:p>
          <a:p>
            <a:pPr marL="342900" indent="-342900">
              <a:buFontTx/>
              <a:buChar char="-"/>
            </a:pPr>
            <a:r>
              <a:rPr lang="nl-NL" sz="2000" dirty="0">
                <a:solidFill>
                  <a:srgbClr val="FFFFFF"/>
                </a:solidFill>
              </a:rPr>
              <a:t>Bij het volgende ontwerp rekening houden met snijverlies</a:t>
            </a:r>
          </a:p>
          <a:p>
            <a:pPr marL="342900" indent="-342900">
              <a:buFontTx/>
              <a:buChar char="-"/>
            </a:pPr>
            <a:r>
              <a:rPr lang="nl-NL" sz="2000" dirty="0">
                <a:solidFill>
                  <a:srgbClr val="FFFFFF"/>
                </a:solidFill>
              </a:rPr>
              <a:t>Bij het volgende ontwerp rekening houden met ruimte winkelier. Bananendisplay neemt vrij veel ruimte in wat niet iedere winkelier heeft of wil vrij maken voor marketingdoeleinden.</a:t>
            </a:r>
          </a:p>
        </p:txBody>
      </p:sp>
    </p:spTree>
    <p:extLst>
      <p:ext uri="{BB962C8B-B14F-4D97-AF65-F5344CB8AC3E}">
        <p14:creationId xmlns:p14="http://schemas.microsoft.com/office/powerpoint/2010/main" val="363156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7200" b="1" dirty="0">
                <a:solidFill>
                  <a:schemeClr val="accent2"/>
                </a:solidFill>
                <a:latin typeface="Calibri"/>
                <a:cs typeface="Calibri"/>
              </a:rPr>
              <a:t>Nog vragen…………</a:t>
            </a:r>
            <a:endParaRPr lang="nl-NL" b="1" dirty="0">
              <a:solidFill>
                <a:schemeClr val="accent2"/>
              </a:solidFill>
              <a:latin typeface="Calibri"/>
              <a:cs typeface="Calibri"/>
            </a:endParaRPr>
          </a:p>
        </p:txBody>
      </p:sp>
      <p:sp>
        <p:nvSpPr>
          <p:cNvPr id="3" name="Subtitel 2"/>
          <p:cNvSpPr>
            <a:spLocks noGrp="1"/>
          </p:cNvSpPr>
          <p:nvPr>
            <p:ph type="subTitle" idx="1"/>
          </p:nvPr>
        </p:nvSpPr>
        <p:spPr/>
        <p:txBody>
          <a:bodyPr>
            <a:normAutofit/>
          </a:bodyPr>
          <a:lstStyle/>
          <a:p>
            <a:endParaRPr lang="nl-NL" sz="3200" dirty="0">
              <a:solidFill>
                <a:schemeClr val="tx1"/>
              </a:solidFill>
            </a:endParaRPr>
          </a:p>
        </p:txBody>
      </p:sp>
      <p:pic>
        <p:nvPicPr>
          <p:cNvPr id="7" name="Afbeelding 6"/>
          <p:cNvPicPr>
            <a:picLocks noChangeAspect="1"/>
          </p:cNvPicPr>
          <p:nvPr/>
        </p:nvPicPr>
        <p:blipFill>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tretch>
            <a:fillRect/>
          </a:stretch>
        </p:blipFill>
        <p:spPr>
          <a:xfrm>
            <a:off x="470170" y="232126"/>
            <a:ext cx="2048169" cy="2502197"/>
          </a:xfrm>
          <a:prstGeom prst="rect">
            <a:avLst/>
          </a:prstGeom>
        </p:spPr>
      </p:pic>
    </p:spTree>
    <p:extLst>
      <p:ext uri="{BB962C8B-B14F-4D97-AF65-F5344CB8AC3E}">
        <p14:creationId xmlns:p14="http://schemas.microsoft.com/office/powerpoint/2010/main" val="416790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idx="1"/>
          </p:nvPr>
        </p:nvSpPr>
        <p:spPr/>
        <p:txBody>
          <a:bodyPr/>
          <a:lstStyle/>
          <a:p>
            <a:r>
              <a:rPr lang="nl-NL" dirty="0"/>
              <a:t>Ontwerp en maak een DISPLAY voor een consumentenproduct</a:t>
            </a:r>
          </a:p>
        </p:txBody>
      </p:sp>
      <p:sp>
        <p:nvSpPr>
          <p:cNvPr id="2" name="Titel 1"/>
          <p:cNvSpPr>
            <a:spLocks noGrp="1"/>
          </p:cNvSpPr>
          <p:nvPr>
            <p:ph type="title"/>
          </p:nvPr>
        </p:nvSpPr>
        <p:spPr/>
        <p:txBody>
          <a:bodyPr/>
          <a:lstStyle/>
          <a:p>
            <a:r>
              <a:rPr lang="nl-NL" dirty="0"/>
              <a:t>Opdracht</a:t>
            </a:r>
          </a:p>
        </p:txBody>
      </p:sp>
      <p:pic>
        <p:nvPicPr>
          <p:cNvPr id="6" name="Tijdelijke aanduiding voor inhoud 5"/>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rcRect l="-92" r="157"/>
          <a:stretch/>
        </p:blipFill>
        <p:spPr>
          <a:xfrm>
            <a:off x="6931951" y="0"/>
            <a:ext cx="2089150" cy="2554287"/>
          </a:xfrm>
          <a:prstGeom prst="rect">
            <a:avLst/>
          </a:prstGeom>
        </p:spPr>
      </p:pic>
    </p:spTree>
    <p:extLst>
      <p:ext uri="{BB962C8B-B14F-4D97-AF65-F5344CB8AC3E}">
        <p14:creationId xmlns:p14="http://schemas.microsoft.com/office/powerpoint/2010/main" val="42019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pic>
        <p:nvPicPr>
          <p:cNvPr id="6" name="Tijdelijke aanduiding voor inhoud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rcRect l="-92" r="157"/>
          <a:stretch/>
        </p:blipFill>
        <p:spPr>
          <a:xfrm>
            <a:off x="7054723" y="4303988"/>
            <a:ext cx="2089277" cy="2554012"/>
          </a:xfrm>
          <a:prstGeom prst="rect">
            <a:avLst/>
          </a:prstGeom>
        </p:spPr>
      </p:pic>
      <p:sp>
        <p:nvSpPr>
          <p:cNvPr id="5" name="Tekstvak 4"/>
          <p:cNvSpPr txBox="1"/>
          <p:nvPr/>
        </p:nvSpPr>
        <p:spPr>
          <a:xfrm>
            <a:off x="832980" y="3263439"/>
            <a:ext cx="5994722" cy="2308324"/>
          </a:xfrm>
          <a:prstGeom prst="rect">
            <a:avLst/>
          </a:prstGeom>
          <a:noFill/>
        </p:spPr>
        <p:txBody>
          <a:bodyPr wrap="square" rtlCol="0">
            <a:spAutoFit/>
          </a:bodyPr>
          <a:lstStyle/>
          <a:p>
            <a:pPr marL="342900" indent="-342900">
              <a:buFontTx/>
              <a:buChar char="-"/>
            </a:pPr>
            <a:r>
              <a:rPr lang="nl-NL" sz="2400" dirty="0">
                <a:solidFill>
                  <a:srgbClr val="FFFFFF"/>
                </a:solidFill>
              </a:rPr>
              <a:t>Idee omzetten in Ontwerp</a:t>
            </a:r>
          </a:p>
          <a:p>
            <a:pPr marL="342900" indent="-342900">
              <a:buFontTx/>
              <a:buChar char="-"/>
            </a:pPr>
            <a:r>
              <a:rPr lang="nl-NL" sz="2400" dirty="0">
                <a:solidFill>
                  <a:srgbClr val="FFFFFF"/>
                </a:solidFill>
              </a:rPr>
              <a:t>Ontwerpen en Tekenen</a:t>
            </a:r>
          </a:p>
          <a:p>
            <a:pPr marL="342900" indent="-342900">
              <a:buFontTx/>
              <a:buChar char="-"/>
            </a:pPr>
            <a:r>
              <a:rPr lang="nl-NL" sz="2400" dirty="0">
                <a:solidFill>
                  <a:srgbClr val="FFFFFF"/>
                </a:solidFill>
              </a:rPr>
              <a:t>Materiaalkeuze</a:t>
            </a:r>
          </a:p>
          <a:p>
            <a:pPr marL="342900" indent="-342900">
              <a:buFontTx/>
              <a:buChar char="-"/>
            </a:pPr>
            <a:r>
              <a:rPr lang="nl-NL" sz="2400" dirty="0">
                <a:solidFill>
                  <a:srgbClr val="FFFFFF"/>
                </a:solidFill>
              </a:rPr>
              <a:t>Constructiekeuze</a:t>
            </a:r>
          </a:p>
          <a:p>
            <a:pPr marL="342900" indent="-342900">
              <a:buFontTx/>
              <a:buChar char="-"/>
            </a:pPr>
            <a:r>
              <a:rPr lang="nl-NL" sz="2400" dirty="0">
                <a:solidFill>
                  <a:srgbClr val="FFFFFF"/>
                </a:solidFill>
              </a:rPr>
              <a:t>Projectmatig werken</a:t>
            </a:r>
          </a:p>
          <a:p>
            <a:pPr marL="342900" indent="-342900">
              <a:buFontTx/>
              <a:buChar char="-"/>
            </a:pPr>
            <a:r>
              <a:rPr lang="nl-NL" sz="2400" dirty="0">
                <a:solidFill>
                  <a:srgbClr val="FFFFFF"/>
                </a:solidFill>
              </a:rPr>
              <a:t>Plannen</a:t>
            </a:r>
          </a:p>
        </p:txBody>
      </p:sp>
    </p:spTree>
    <p:extLst>
      <p:ext uri="{BB962C8B-B14F-4D97-AF65-F5344CB8AC3E}">
        <p14:creationId xmlns:p14="http://schemas.microsoft.com/office/powerpoint/2010/main" val="38451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rot="21000000">
            <a:off x="467300" y="5339737"/>
            <a:ext cx="7327587" cy="977900"/>
          </a:xfrm>
        </p:spPr>
        <p:txBody>
          <a:bodyPr/>
          <a:lstStyle/>
          <a:p>
            <a:r>
              <a:rPr lang="nl-NL" dirty="0"/>
              <a:t>Tekenen, Materiaal, Natuurkunde, Constructie</a:t>
            </a:r>
          </a:p>
        </p:txBody>
      </p:sp>
      <p:sp>
        <p:nvSpPr>
          <p:cNvPr id="2" name="Titel 1"/>
          <p:cNvSpPr>
            <a:spLocks noGrp="1"/>
          </p:cNvSpPr>
          <p:nvPr>
            <p:ph type="title"/>
          </p:nvPr>
        </p:nvSpPr>
        <p:spPr/>
        <p:txBody>
          <a:bodyPr/>
          <a:lstStyle/>
          <a:p>
            <a:r>
              <a:rPr lang="nl-NL" dirty="0"/>
              <a:t>Technieken</a:t>
            </a:r>
          </a:p>
        </p:txBody>
      </p:sp>
      <p:pic>
        <p:nvPicPr>
          <p:cNvPr id="6" name="Tijdelijke aanduiding voor inhoud 5"/>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rcRect l="-92" r="157"/>
          <a:stretch/>
        </p:blipFill>
        <p:spPr>
          <a:xfrm>
            <a:off x="7054850" y="0"/>
            <a:ext cx="2089150" cy="2554287"/>
          </a:xfrm>
          <a:prstGeom prst="rect">
            <a:avLst/>
          </a:prstGeom>
        </p:spPr>
      </p:pic>
    </p:spTree>
    <p:extLst>
      <p:ext uri="{BB962C8B-B14F-4D97-AF65-F5344CB8AC3E}">
        <p14:creationId xmlns:p14="http://schemas.microsoft.com/office/powerpoint/2010/main" val="38451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a:t>
            </a:r>
          </a:p>
        </p:txBody>
      </p:sp>
      <p:pic>
        <p:nvPicPr>
          <p:cNvPr id="6" name="Tijdelijke aanduiding voor inhoud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rcRect l="-92" r="157"/>
          <a:stretch/>
        </p:blipFill>
        <p:spPr>
          <a:xfrm>
            <a:off x="7054723" y="4303988"/>
            <a:ext cx="2089277" cy="2554012"/>
          </a:xfrm>
          <a:prstGeom prst="rect">
            <a:avLst/>
          </a:prstGeom>
        </p:spPr>
      </p:pic>
      <p:sp>
        <p:nvSpPr>
          <p:cNvPr id="4" name="Tekstvak 3"/>
          <p:cNvSpPr txBox="1"/>
          <p:nvPr/>
        </p:nvSpPr>
        <p:spPr>
          <a:xfrm>
            <a:off x="647218" y="3113238"/>
            <a:ext cx="6341935" cy="3416320"/>
          </a:xfrm>
          <a:prstGeom prst="rect">
            <a:avLst/>
          </a:prstGeom>
          <a:noFill/>
        </p:spPr>
        <p:txBody>
          <a:bodyPr wrap="square" rtlCol="0">
            <a:spAutoFit/>
          </a:bodyPr>
          <a:lstStyle/>
          <a:p>
            <a:pPr marL="342900" indent="-342900">
              <a:buFontTx/>
              <a:buChar char="-"/>
            </a:pPr>
            <a:r>
              <a:rPr lang="nl-NL" sz="2400" dirty="0">
                <a:solidFill>
                  <a:schemeClr val="bg1"/>
                </a:solidFill>
              </a:rPr>
              <a:t>Opdracht</a:t>
            </a:r>
          </a:p>
          <a:p>
            <a:pPr marL="342900" indent="-342900">
              <a:buFontTx/>
              <a:buChar char="-"/>
            </a:pPr>
            <a:r>
              <a:rPr lang="nl-NL" sz="2400" dirty="0">
                <a:solidFill>
                  <a:schemeClr val="bg1"/>
                </a:solidFill>
              </a:rPr>
              <a:t>Idee ontwikkelen</a:t>
            </a:r>
          </a:p>
          <a:p>
            <a:pPr marL="342900" indent="-342900">
              <a:buFontTx/>
              <a:buChar char="-"/>
            </a:pPr>
            <a:r>
              <a:rPr lang="nl-NL" sz="2400" dirty="0">
                <a:solidFill>
                  <a:schemeClr val="bg1"/>
                </a:solidFill>
              </a:rPr>
              <a:t>Idee tekenen</a:t>
            </a:r>
          </a:p>
          <a:p>
            <a:pPr marL="342900" indent="-342900">
              <a:buFontTx/>
              <a:buChar char="-"/>
            </a:pPr>
            <a:r>
              <a:rPr lang="nl-NL" sz="2400" dirty="0">
                <a:solidFill>
                  <a:schemeClr val="bg1"/>
                </a:solidFill>
              </a:rPr>
              <a:t>Idee uitwerken</a:t>
            </a:r>
          </a:p>
          <a:p>
            <a:pPr marL="342900" indent="-342900">
              <a:buFontTx/>
              <a:buChar char="-"/>
            </a:pPr>
            <a:r>
              <a:rPr lang="nl-NL" sz="2400" dirty="0">
                <a:solidFill>
                  <a:schemeClr val="bg1"/>
                </a:solidFill>
              </a:rPr>
              <a:t>Verschillende technieken/materialen</a:t>
            </a:r>
          </a:p>
          <a:p>
            <a:pPr marL="342900" indent="-342900">
              <a:buFontTx/>
              <a:buChar char="-"/>
            </a:pPr>
            <a:r>
              <a:rPr lang="nl-NL" sz="2400" dirty="0">
                <a:solidFill>
                  <a:schemeClr val="bg1"/>
                </a:solidFill>
              </a:rPr>
              <a:t>Idee maken</a:t>
            </a:r>
          </a:p>
          <a:p>
            <a:pPr marL="342900" indent="-342900">
              <a:buFontTx/>
              <a:buChar char="-"/>
            </a:pPr>
            <a:r>
              <a:rPr lang="nl-NL" sz="2400" dirty="0">
                <a:solidFill>
                  <a:schemeClr val="bg1"/>
                </a:solidFill>
              </a:rPr>
              <a:t>Idee presenteren</a:t>
            </a:r>
          </a:p>
          <a:p>
            <a:pPr marL="342900" indent="-342900">
              <a:buFontTx/>
              <a:buChar char="-"/>
            </a:pPr>
            <a:r>
              <a:rPr lang="nl-NL" sz="2400" dirty="0">
                <a:solidFill>
                  <a:schemeClr val="bg1"/>
                </a:solidFill>
              </a:rPr>
              <a:t>Idee evalueren</a:t>
            </a:r>
          </a:p>
          <a:p>
            <a:pPr marL="342900" indent="-342900">
              <a:buFontTx/>
              <a:buChar char="-"/>
            </a:pPr>
            <a:endParaRPr lang="nl-NL" sz="2400" dirty="0">
              <a:solidFill>
                <a:schemeClr val="bg1"/>
              </a:solidFill>
            </a:endParaRPr>
          </a:p>
        </p:txBody>
      </p:sp>
    </p:spTree>
    <p:extLst>
      <p:ext uri="{BB962C8B-B14F-4D97-AF65-F5344CB8AC3E}">
        <p14:creationId xmlns:p14="http://schemas.microsoft.com/office/powerpoint/2010/main" val="363156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Idee</a:t>
            </a:r>
          </a:p>
        </p:txBody>
      </p:sp>
      <p:pic>
        <p:nvPicPr>
          <p:cNvPr id="6" name="Tijdelijke aanduiding voor inhoud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210" b="98387" l="0" r="98030">
                        <a14:foregroundMark x1="37438" y1="62903" x2="37438" y2="62903"/>
                        <a14:foregroundMark x1="17241" y1="60484" x2="17241" y2="60484"/>
                        <a14:foregroundMark x1="17241" y1="60484" x2="17241" y2="60484"/>
                        <a14:foregroundMark x1="9360" y1="60484" x2="9360" y2="60484"/>
                        <a14:foregroundMark x1="23153" y1="60484" x2="23153" y2="60484"/>
                        <a14:foregroundMark x1="23153" y1="70968" x2="23153" y2="70968"/>
                        <a14:foregroundMark x1="32020" y1="69758" x2="32020" y2="69758"/>
                        <a14:foregroundMark x1="37438" y1="56048" x2="37438" y2="56048"/>
                        <a14:foregroundMark x1="42857" y1="23387" x2="42857" y2="23387"/>
                        <a14:foregroundMark x1="47291" y1="59677" x2="47291" y2="59677"/>
                        <a14:foregroundMark x1="51232" y1="78629" x2="51232" y2="78629"/>
                        <a14:foregroundMark x1="59113" y1="72984" x2="59113" y2="72984"/>
                        <a14:foregroundMark x1="68966" y1="54032" x2="68966" y2="54032"/>
                        <a14:foregroundMark x1="68966" y1="72177" x2="68966" y2="72177"/>
                        <a14:foregroundMark x1="76355" y1="55645" x2="76355" y2="55645"/>
                        <a14:foregroundMark x1="75862" y1="68952" x2="75862" y2="68952"/>
                        <a14:foregroundMark x1="86207" y1="59677" x2="86207" y2="59677"/>
                        <a14:foregroundMark x1="84236" y1="70968" x2="84236" y2="70968"/>
                        <a14:foregroundMark x1="56158" y1="62097" x2="56158" y2="62097"/>
                        <a14:foregroundMark x1="62069" y1="60081" x2="62069" y2="60081"/>
                        <a14:foregroundMark x1="90640" y1="56452" x2="90640" y2="56452"/>
                        <a14:foregroundMark x1="44828" y1="70161" x2="44828" y2="70161"/>
                        <a14:foregroundMark x1="7882" y1="68952" x2="7882" y2="68952"/>
                        <a14:backgroundMark x1="10837" y1="52016" x2="10837" y2="52016"/>
                        <a14:backgroundMark x1="37931" y1="49597" x2="37931" y2="49597"/>
                        <a14:backgroundMark x1="44828" y1="13710" x2="44828" y2="13710"/>
                        <a14:backgroundMark x1="57143" y1="56855" x2="57143" y2="56855"/>
                      </a14:backgroundRemoval>
                    </a14:imgEffect>
                  </a14:imgLayer>
                </a14:imgProps>
              </a:ext>
            </a:extLst>
          </a:blip>
          <a:srcRect l="-92" r="157"/>
          <a:stretch/>
        </p:blipFill>
        <p:spPr>
          <a:xfrm>
            <a:off x="6827702" y="3941877"/>
            <a:ext cx="2089277" cy="2554012"/>
          </a:xfrm>
          <a:prstGeom prst="rect">
            <a:avLst/>
          </a:prstGeom>
        </p:spPr>
      </p:pic>
      <p:pic>
        <p:nvPicPr>
          <p:cNvPr id="4" name="Afbeelding 3"/>
          <p:cNvPicPr>
            <a:picLocks noChangeAspect="1"/>
          </p:cNvPicPr>
          <p:nvPr/>
        </p:nvPicPr>
        <p:blipFill>
          <a:blip r:embed="rId4">
            <a:extLst>
              <a:ext uri="{BEBA8EAE-BF5A-486C-A8C5-ECC9F3942E4B}">
                <a14:imgProps xmlns:a14="http://schemas.microsoft.com/office/drawing/2010/main">
                  <a14:imgLayer r:embed="rId5">
                    <a14:imgEffect>
                      <a14:backgroundRemoval t="21778" b="82667" l="9778" r="89778"/>
                    </a14:imgEffect>
                  </a14:imgLayer>
                </a14:imgProps>
              </a:ext>
            </a:extLst>
          </a:blip>
          <a:stretch>
            <a:fillRect/>
          </a:stretch>
        </p:blipFill>
        <p:spPr>
          <a:xfrm>
            <a:off x="5591888" y="-177509"/>
            <a:ext cx="3700614" cy="3994223"/>
          </a:xfrm>
          <a:prstGeom prst="rect">
            <a:avLst/>
          </a:prstGeom>
        </p:spPr>
      </p:pic>
      <p:sp>
        <p:nvSpPr>
          <p:cNvPr id="5" name="Tekstvak 4"/>
          <p:cNvSpPr txBox="1"/>
          <p:nvPr/>
        </p:nvSpPr>
        <p:spPr>
          <a:xfrm>
            <a:off x="969534" y="2963038"/>
            <a:ext cx="5639682" cy="3477875"/>
          </a:xfrm>
          <a:prstGeom prst="rect">
            <a:avLst/>
          </a:prstGeom>
          <a:noFill/>
        </p:spPr>
        <p:txBody>
          <a:bodyPr wrap="square" rtlCol="0">
            <a:spAutoFit/>
          </a:bodyPr>
          <a:lstStyle/>
          <a:p>
            <a:r>
              <a:rPr lang="nl-NL" sz="2000" dirty="0">
                <a:solidFill>
                  <a:srgbClr val="FFFFFF"/>
                </a:solidFill>
              </a:rPr>
              <a:t>Gebruik maken van de vorm van een banaan voor de display + Chiquita logo veelvuldig gebruiken (herkenning), zodat de volledige display als marketingtool ingezet kan worden. Ook voor de consumenten die geen bananen willen kopen is er tijdens het doen van de boodschappen een confrontatie met het merk Chiquita waardoor bij aankoop van bananen tijdens een volgende keer boodschappen doen, Chiquita herinnerd wordt.</a:t>
            </a:r>
          </a:p>
        </p:txBody>
      </p:sp>
    </p:spTree>
    <p:extLst>
      <p:ext uri="{BB962C8B-B14F-4D97-AF65-F5344CB8AC3E}">
        <p14:creationId xmlns:p14="http://schemas.microsoft.com/office/powerpoint/2010/main" val="100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rot="21042312">
            <a:off x="468476" y="3842377"/>
            <a:ext cx="8057670" cy="1612607"/>
          </a:xfrm>
        </p:spPr>
        <p:txBody>
          <a:bodyPr/>
          <a:lstStyle/>
          <a:p>
            <a:r>
              <a:rPr lang="nl-NL" sz="8000" b="1" dirty="0"/>
              <a:t>1</a:t>
            </a:r>
            <a:r>
              <a:rPr lang="nl-NL" dirty="0"/>
              <a:t>. Drie losse delen</a:t>
            </a:r>
          </a:p>
        </p:txBody>
      </p:sp>
      <p:pic>
        <p:nvPicPr>
          <p:cNvPr id="11" name="Tijdelijke aanduiding voor afbeelding 10" descr="IMG_4720.jpg"/>
          <p:cNvPicPr>
            <a:picLocks noGrp="1" noChangeAspect="1"/>
          </p:cNvPicPr>
          <p:nvPr>
            <p:ph type="pic" idx="13"/>
          </p:nvPr>
        </p:nvPicPr>
        <p:blipFill>
          <a:blip r:embed="rId2" cstate="email">
            <a:extLst>
              <a:ext uri="{28A0092B-C50C-407E-A947-70E740481C1C}">
                <a14:useLocalDpi xmlns:a14="http://schemas.microsoft.com/office/drawing/2010/main" val="0"/>
              </a:ext>
            </a:extLst>
          </a:blip>
          <a:srcRect t="2346" b="2346"/>
          <a:stretch>
            <a:fillRect/>
          </a:stretch>
        </p:blipFill>
        <p:spPr>
          <a:xfrm rot="21068552">
            <a:off x="615039" y="902359"/>
            <a:ext cx="4562961" cy="3261592"/>
          </a:xfrm>
        </p:spPr>
      </p:pic>
      <p:sp>
        <p:nvSpPr>
          <p:cNvPr id="8" name="Subtitel 7"/>
          <p:cNvSpPr>
            <a:spLocks noGrp="1"/>
          </p:cNvSpPr>
          <p:nvPr>
            <p:ph type="subTitle" idx="1"/>
          </p:nvPr>
        </p:nvSpPr>
        <p:spPr>
          <a:xfrm rot="21060000">
            <a:off x="2074543" y="5028279"/>
            <a:ext cx="6879664" cy="914400"/>
          </a:xfrm>
        </p:spPr>
        <p:txBody>
          <a:bodyPr/>
          <a:lstStyle/>
          <a:p>
            <a:r>
              <a:rPr lang="nl-NL" dirty="0">
                <a:solidFill>
                  <a:srgbClr val="FFFFFF"/>
                </a:solidFill>
              </a:rPr>
              <a:t>Eenvoudig, Transport- en Gebruiksvriendelijk</a:t>
            </a:r>
          </a:p>
        </p:txBody>
      </p:sp>
    </p:spTree>
    <p:extLst>
      <p:ext uri="{BB962C8B-B14F-4D97-AF65-F5344CB8AC3E}">
        <p14:creationId xmlns:p14="http://schemas.microsoft.com/office/powerpoint/2010/main" val="356006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21042312">
            <a:off x="377643" y="4116833"/>
            <a:ext cx="8822069" cy="1083954"/>
          </a:xfrm>
        </p:spPr>
        <p:txBody>
          <a:bodyPr/>
          <a:lstStyle/>
          <a:p>
            <a:r>
              <a:rPr lang="nl-NL" sz="8000" dirty="0"/>
              <a:t>2.</a:t>
            </a:r>
            <a:r>
              <a:rPr lang="nl-NL" dirty="0"/>
              <a:t> Bananen als steunen</a:t>
            </a:r>
          </a:p>
        </p:txBody>
      </p:sp>
      <p:pic>
        <p:nvPicPr>
          <p:cNvPr id="5" name="Tijdelijke aanduiding voor afbeelding 4" descr="IMG_4721.jpg"/>
          <p:cNvPicPr>
            <a:picLocks noGrp="1" noChangeAspect="1"/>
          </p:cNvPicPr>
          <p:nvPr>
            <p:ph type="pic" idx="13"/>
          </p:nvPr>
        </p:nvPicPr>
        <p:blipFill>
          <a:blip r:embed="rId2" cstate="email">
            <a:extLst>
              <a:ext uri="{28A0092B-C50C-407E-A947-70E740481C1C}">
                <a14:useLocalDpi xmlns:a14="http://schemas.microsoft.com/office/drawing/2010/main" val="0"/>
              </a:ext>
            </a:extLst>
          </a:blip>
          <a:srcRect t="2346" b="2346"/>
          <a:stretch>
            <a:fillRect/>
          </a:stretch>
        </p:blipFill>
        <p:spPr>
          <a:xfrm rot="4943308">
            <a:off x="197527" y="856298"/>
            <a:ext cx="4315816" cy="3084933"/>
          </a:xfrm>
        </p:spPr>
      </p:pic>
      <p:sp>
        <p:nvSpPr>
          <p:cNvPr id="4" name="Subtitel 3"/>
          <p:cNvSpPr>
            <a:spLocks noGrp="1"/>
          </p:cNvSpPr>
          <p:nvPr>
            <p:ph type="subTitle" idx="1"/>
          </p:nvPr>
        </p:nvSpPr>
        <p:spPr>
          <a:xfrm rot="21060000">
            <a:off x="2060283" y="5029400"/>
            <a:ext cx="6894012" cy="914400"/>
          </a:xfrm>
        </p:spPr>
        <p:txBody>
          <a:bodyPr/>
          <a:lstStyle/>
          <a:p>
            <a:r>
              <a:rPr lang="nl-NL" dirty="0"/>
              <a:t>Eenvoudig in elkaar te schuiven door sleuven</a:t>
            </a:r>
          </a:p>
        </p:txBody>
      </p:sp>
    </p:spTree>
    <p:extLst>
      <p:ext uri="{BB962C8B-B14F-4D97-AF65-F5344CB8AC3E}">
        <p14:creationId xmlns:p14="http://schemas.microsoft.com/office/powerpoint/2010/main" val="308210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21042312">
            <a:off x="342721" y="3560573"/>
            <a:ext cx="9186322" cy="1612607"/>
          </a:xfrm>
        </p:spPr>
        <p:txBody>
          <a:bodyPr/>
          <a:lstStyle/>
          <a:p>
            <a:r>
              <a:rPr lang="nl-NL" sz="8000" b="1" dirty="0"/>
              <a:t>3. </a:t>
            </a:r>
            <a:r>
              <a:rPr lang="nl-NL" dirty="0"/>
              <a:t>Steunen door tafelblad</a:t>
            </a:r>
          </a:p>
        </p:txBody>
      </p:sp>
      <p:pic>
        <p:nvPicPr>
          <p:cNvPr id="5" name="Tijdelijke aanduiding voor afbeelding 4" descr="IMG_4722.jpg"/>
          <p:cNvPicPr>
            <a:picLocks noGrp="1" noChangeAspect="1"/>
          </p:cNvPicPr>
          <p:nvPr>
            <p:ph type="pic" idx="13"/>
          </p:nvPr>
        </p:nvPicPr>
        <p:blipFill rotWithShape="1">
          <a:blip r:embed="rId2" cstate="email">
            <a:extLst>
              <a:ext uri="{28A0092B-C50C-407E-A947-70E740481C1C}">
                <a14:useLocalDpi xmlns:a14="http://schemas.microsoft.com/office/drawing/2010/main" val="0"/>
              </a:ext>
            </a:extLst>
          </a:blip>
          <a:srcRect l="10590" t="2346" b="2346"/>
          <a:stretch/>
        </p:blipFill>
        <p:spPr>
          <a:xfrm rot="4886433">
            <a:off x="368825" y="768900"/>
            <a:ext cx="3965020" cy="3169863"/>
          </a:xfrm>
        </p:spPr>
      </p:pic>
      <p:sp>
        <p:nvSpPr>
          <p:cNvPr id="4" name="Subtitel 3"/>
          <p:cNvSpPr>
            <a:spLocks noGrp="1"/>
          </p:cNvSpPr>
          <p:nvPr>
            <p:ph type="subTitle" idx="1"/>
          </p:nvPr>
        </p:nvSpPr>
        <p:spPr>
          <a:xfrm rot="21060000">
            <a:off x="2186595" y="5019460"/>
            <a:ext cx="6766918" cy="914400"/>
          </a:xfrm>
        </p:spPr>
        <p:txBody>
          <a:bodyPr/>
          <a:lstStyle/>
          <a:p>
            <a:r>
              <a:rPr lang="nl-NL" dirty="0"/>
              <a:t>Gestanst kruis in het zwarte blad maakt montage zeer eenvoudig</a:t>
            </a:r>
          </a:p>
        </p:txBody>
      </p:sp>
    </p:spTree>
    <p:extLst>
      <p:ext uri="{BB962C8B-B14F-4D97-AF65-F5344CB8AC3E}">
        <p14:creationId xmlns:p14="http://schemas.microsoft.com/office/powerpoint/2010/main" val="1677772319"/>
      </p:ext>
    </p:extLst>
  </p:cSld>
  <p:clrMapOvr>
    <a:masterClrMapping/>
  </p:clrMapOvr>
</p:sld>
</file>

<file path=ppt/theme/theme1.xml><?xml version="1.0" encoding="utf-8"?>
<a:theme xmlns:a="http://schemas.openxmlformats.org/drawingml/2006/main" name="Lucht">
  <a:themeElements>
    <a:clrScheme name="Lucht">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Lucht">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Lucht">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Schetsblok.thmx</Template>
  <TotalTime>1457</TotalTime>
  <Words>272</Words>
  <Application>Microsoft Office PowerPoint</Application>
  <PresentationFormat>Diavoorstelling (4:3)</PresentationFormat>
  <Paragraphs>49</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 Rounded MT Bold</vt:lpstr>
      <vt:lpstr>Calibri</vt:lpstr>
      <vt:lpstr>Lucht</vt:lpstr>
      <vt:lpstr>Chiquita Bananen     DISPLAY</vt:lpstr>
      <vt:lpstr>Opdracht</vt:lpstr>
      <vt:lpstr>Leerdoelen</vt:lpstr>
      <vt:lpstr>Technieken</vt:lpstr>
      <vt:lpstr>Proces</vt:lpstr>
      <vt:lpstr>Idee</vt:lpstr>
      <vt:lpstr>1. Drie losse delen</vt:lpstr>
      <vt:lpstr>2. Bananen als steunen</vt:lpstr>
      <vt:lpstr>3. Steunen door tafelblad</vt:lpstr>
      <vt:lpstr>4. En bijna klaar…..</vt:lpstr>
      <vt:lpstr>PowerPoint-presentatie</vt:lpstr>
      <vt:lpstr>Evaluatie</vt:lpstr>
      <vt:lpstr>Wat heb ik geleerd?</vt:lpstr>
      <vt:lpstr>Nog vragen…………</vt:lpstr>
    </vt:vector>
  </TitlesOfParts>
  <Company>Kaizen Communication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Chiquita Bananen DISPLAY</dc:title>
  <dc:creator>Mariken Thomasse- van Vorstenbosch</dc:creator>
  <cp:lastModifiedBy>raf thomasse</cp:lastModifiedBy>
  <cp:revision>19</cp:revision>
  <dcterms:created xsi:type="dcterms:W3CDTF">2018-11-03T12:01:57Z</dcterms:created>
  <dcterms:modified xsi:type="dcterms:W3CDTF">2018-11-05T15:10:13Z</dcterms:modified>
</cp:coreProperties>
</file>