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6" r:id="rId2"/>
    <p:sldId id="310" r:id="rId3"/>
    <p:sldId id="311" r:id="rId4"/>
    <p:sldId id="312" r:id="rId5"/>
    <p:sldId id="293" r:id="rId6"/>
    <p:sldId id="314" r:id="rId7"/>
    <p:sldId id="313" r:id="rId8"/>
    <p:sldId id="262" r:id="rId9"/>
    <p:sldId id="316" r:id="rId10"/>
    <p:sldId id="318" r:id="rId11"/>
    <p:sldId id="315" r:id="rId12"/>
    <p:sldId id="299" r:id="rId13"/>
    <p:sldId id="319" r:id="rId14"/>
    <p:sldId id="317" r:id="rId15"/>
    <p:sldId id="322" r:id="rId16"/>
    <p:sldId id="325" r:id="rId17"/>
    <p:sldId id="321" r:id="rId18"/>
    <p:sldId id="320" r:id="rId19"/>
    <p:sldId id="323" r:id="rId20"/>
    <p:sldId id="32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75" d="100"/>
          <a:sy n="75" d="100"/>
        </p:scale>
        <p:origin x="1795" y="43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744D7EC3-CD50-4DA5-B722-330229C0073D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A9712E5A-FBEB-4329-9E4A-5F20B492F5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1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85BE0011-04E0-4F3F-BFCE-633C944A425A}" type="datetimeFigureOut">
              <a:t>9-4-2019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DD7D2AD7-BD31-48B9-8C8A-7D4EAE7F648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6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dirty="0"/>
              <a:t>Deze sjabloon kan worden gebruikt als een beginbestand voor een fotoalbum.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nl-NL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de titel van het model te maken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foto's: ligge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momentop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nl-NL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kort bijschrift toe te voegen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: dia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gemeng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subtekst toe te voegen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 met gekleurd bijschrif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’s: staand met titel met groo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nl-NL"/>
              <a:t>Klik hier om titelstijl toe te voegen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een bijschrifttekst toe te voegen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sec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nl-NL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nl-NL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x-none"/>
              <a:t>Klik om de tekststijl van het model te bewerken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's: 3 liggend, 2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foto's: 2 liggend, 3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bij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gekleurde bijschrif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kan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and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nl-NL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x-none"/>
              <a:t>Titelstijl van model bewerken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op volledige pagin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sectie met 3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nl-NL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nl-NL"/>
              <a:t>Klik om een sectietitel toe te voegen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ondertitel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transparan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nl-NL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x-none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nl-NL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nl-NL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lang="x-none"/>
              <a:t>Klik om de tekststijl van het model te bewerken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 met titel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9-4-2019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: staa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x-none"/>
              <a:t>Titelstijl van model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x-none"/>
              <a:t>Klik om de tekststijl van het model te bewerken</a:t>
            </a:r>
          </a:p>
          <a:p>
            <a:pPr lvl="1" eaLnBrk="1" latinLnBrk="0" hangingPunct="1"/>
            <a:r>
              <a:rPr kumimoji="0" lang="x-none"/>
              <a:t>Tweede niveau</a:t>
            </a:r>
          </a:p>
          <a:p>
            <a:pPr lvl="2" eaLnBrk="1" latinLnBrk="0" hangingPunct="1"/>
            <a:r>
              <a:rPr kumimoji="0" lang="x-none"/>
              <a:t>Derde niveau</a:t>
            </a:r>
          </a:p>
          <a:p>
            <a:pPr lvl="3" eaLnBrk="1" latinLnBrk="0" hangingPunct="1"/>
            <a:r>
              <a:rPr kumimoji="0" lang="x-none"/>
              <a:t>Vierde niveau</a:t>
            </a:r>
          </a:p>
          <a:p>
            <a:pPr lvl="4" eaLnBrk="1" latinLnBrk="0" hangingPunct="1"/>
            <a:r>
              <a:rPr kumimoji="0" lang="x-none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9-4-2019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>
                <a:solidFill>
                  <a:srgbClr val="FC7500"/>
                </a:solidFill>
              </a:rPr>
              <a:t>Project III </a:t>
            </a:r>
            <a:r>
              <a:rPr lang="nl-NL" dirty="0">
                <a:solidFill>
                  <a:srgbClr val="FC7500"/>
                </a:solidFill>
              </a:rPr>
              <a:t>Rugzak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Verzamelen, knippen &amp; snijden, in elkaar zetten, naaien, powerbank plaatsen &amp; snoer leiden. 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7772400" cy="1500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Prototypefase:</a:t>
            </a:r>
          </a:p>
        </p:txBody>
      </p:sp>
    </p:spTree>
    <p:extLst>
      <p:ext uri="{BB962C8B-B14F-4D97-AF65-F5344CB8AC3E}">
        <p14:creationId xmlns:p14="http://schemas.microsoft.com/office/powerpoint/2010/main" val="4380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" name="Afbeelding 1" descr="leeropaanrec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" y="1104901"/>
            <a:ext cx="6172199" cy="4572000"/>
          </a:xfrm>
          <a:prstGeom prst="rect">
            <a:avLst/>
          </a:prstGeom>
        </p:spPr>
      </p:pic>
      <p:pic>
        <p:nvPicPr>
          <p:cNvPr id="5" name="Afbeelding 4" descr="stukkentasoptafe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502" y="3627098"/>
            <a:ext cx="3124199" cy="2575603"/>
          </a:xfrm>
          <a:prstGeom prst="rect">
            <a:avLst/>
          </a:prstGeom>
        </p:spPr>
      </p:pic>
      <p:pic>
        <p:nvPicPr>
          <p:cNvPr id="7" name="Afbeelding 6" descr="Snijdenleer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2590800" cy="29718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524000" y="563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VERZAMELING LEER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638800" y="243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KNIPPEN &amp; SNIJDEN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638800" y="5638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IN ELKAAR ZETTEN</a:t>
            </a:r>
          </a:p>
        </p:txBody>
      </p:sp>
    </p:spTree>
    <p:extLst>
      <p:ext uri="{BB962C8B-B14F-4D97-AF65-F5344CB8AC3E}">
        <p14:creationId xmlns:p14="http://schemas.microsoft.com/office/powerpoint/2010/main" val="1534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Afbeelding 1" descr="Rafnaaien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"/>
            <a:ext cx="2743200" cy="3886200"/>
          </a:xfrm>
          <a:prstGeom prst="rect">
            <a:avLst/>
          </a:prstGeom>
        </p:spPr>
      </p:pic>
      <p:pic>
        <p:nvPicPr>
          <p:cNvPr id="5" name="Afbeelding 4" descr="Rafnaaien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4572000" cy="6019800"/>
          </a:xfrm>
          <a:prstGeom prst="rect">
            <a:avLst/>
          </a:prstGeom>
        </p:spPr>
      </p:pic>
      <p:pic>
        <p:nvPicPr>
          <p:cNvPr id="9" name="Afbeelding 8" descr="https://i1.wp.com/kouwekleren.nl/wp-content/uploads/2017/02/DSCN9717.jpg?resize=1170%2C87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267201"/>
            <a:ext cx="2667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2362200" y="5638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NAAIEN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324600" y="3581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NAAIEN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5626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OPVANGEN AFVAL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Afbeelding 1" descr="leeropaanrec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" y="1104901"/>
            <a:ext cx="6172199" cy="4572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638800" y="243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KNIPPEN &amp; SNIJDEN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638800" y="5638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IN ELKAAR ZETTEN</a:t>
            </a:r>
          </a:p>
        </p:txBody>
      </p:sp>
      <p:pic>
        <p:nvPicPr>
          <p:cNvPr id="4" name="Afbeelding 3" descr="Rafmetrugza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2800"/>
            <a:ext cx="2514600" cy="3160295"/>
          </a:xfrm>
          <a:prstGeom prst="rect">
            <a:avLst/>
          </a:prstGeom>
        </p:spPr>
      </p:pic>
      <p:pic>
        <p:nvPicPr>
          <p:cNvPr id="8" name="Afbeelding 7" descr="Rafmetrugzak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4800"/>
            <a:ext cx="4648200" cy="6172200"/>
          </a:xfrm>
          <a:prstGeom prst="rect">
            <a:avLst/>
          </a:prstGeom>
        </p:spPr>
      </p:pic>
      <p:pic>
        <p:nvPicPr>
          <p:cNvPr id="15" name="Tijdelijke aanduiding voor afbeelding 14" descr="Achterzijde rugzak.jpg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347187" y="520215"/>
            <a:ext cx="3124198" cy="2540971"/>
          </a:xfrm>
        </p:spPr>
      </p:pic>
      <p:sp>
        <p:nvSpPr>
          <p:cNvPr id="16" name="Tekstvak 15"/>
          <p:cNvSpPr txBox="1"/>
          <p:nvPr/>
        </p:nvSpPr>
        <p:spPr>
          <a:xfrm>
            <a:off x="685800" y="5791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VOORKANT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943600" y="2743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ACHTERKANT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867400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ZIJKANT</a:t>
            </a:r>
          </a:p>
        </p:txBody>
      </p:sp>
    </p:spTree>
    <p:extLst>
      <p:ext uri="{BB962C8B-B14F-4D97-AF65-F5344CB8AC3E}">
        <p14:creationId xmlns:p14="http://schemas.microsoft.com/office/powerpoint/2010/main" val="4255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38601"/>
            <a:ext cx="7848600" cy="243840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tas is uniek en draagt zijn eigen verhaal met zich mee. </a:t>
            </a:r>
            <a:r>
              <a:rPr lang="nl-NL" sz="2400" dirty="0"/>
              <a:t>DAARNAAST BIEDT HET EEN OPLOSSING VOOR HET PROBLEEM VAN IEDERE STUDENT – “EEN LEGE TELEFOON BATTERIJ”, DOOR EEN GEÏNTEGREERDE POWERBANK.</a:t>
            </a:r>
            <a:endParaRPr lang="nl-NL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7772400" cy="1828800"/>
          </a:xfrm>
        </p:spPr>
        <p:txBody>
          <a:bodyPr>
            <a:normAutofit fontScale="70000" lnSpcReduction="20000"/>
          </a:bodyPr>
          <a:lstStyle/>
          <a:p>
            <a:r>
              <a:rPr lang="nl-N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 gevoel wat ik over wil dragen:</a:t>
            </a:r>
            <a:r>
              <a:rPr lang="nl-NL" sz="4000" dirty="0"/>
              <a:t> </a:t>
            </a:r>
          </a:p>
          <a:p>
            <a:r>
              <a:rPr lang="nl-NL" sz="2800" dirty="0"/>
              <a:t>Het leer van oude jassen, tassen en jurken is gebruikt om een nieuwe rugzak te creëren. Door de sporen die het leer met zich meedraagt, een </a:t>
            </a:r>
            <a:r>
              <a:rPr lang="nl-NL" sz="2800" dirty="0" err="1"/>
              <a:t>ritsvakje</a:t>
            </a:r>
            <a:r>
              <a:rPr lang="nl-NL" sz="2800" dirty="0"/>
              <a:t> of mooi verweerd stuk leer krijgt de rugzak karakter. Alleen de beste stukken leer zijn geselecteerd om een rugzak van hoogwaardige kwaliteit te leveren voor duurzaam gebruik. </a:t>
            </a: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43401"/>
            <a:ext cx="7848600" cy="1665514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powerbank zit in zijvakje rugzak en de snoer loopt via binnenzijde tas </a:t>
            </a:r>
            <a:r>
              <a:rPr lang="nl-NL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(achter de voering)</a:t>
            </a:r>
            <a:r>
              <a:rPr lang="nl-N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nl-NL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rugbanden</a:t>
            </a:r>
            <a:r>
              <a:rPr lang="nl-N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naar voren voor het opladen van de mobiele telefoon.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1"/>
            <a:ext cx="77724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Geïntegreerde Powerbank</a:t>
            </a: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 descr="powerb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AB09-FAE2-4E78-A1D5-E5FD282D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362075"/>
          </a:xfrm>
        </p:spPr>
        <p:txBody>
          <a:bodyPr/>
          <a:lstStyle/>
          <a:p>
            <a:r>
              <a:rPr lang="nl-NL" dirty="0"/>
              <a:t>kostprijsberekening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1781F6-8531-4082-ABD1-705AA3FA3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8000" dirty="0">
                <a:solidFill>
                  <a:schemeClr val="tx1"/>
                </a:solidFill>
              </a:rPr>
              <a:t>Leer: 				€25,-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Laadkabel			€20,-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Garen: 1 klosje			€3,60,-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Powerbank 			€5,-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Leernaald: 2			€5,-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Manuren: 6 uur			€60,-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Spanbanden 			€10,-</a:t>
            </a:r>
          </a:p>
          <a:p>
            <a:r>
              <a:rPr lang="nl-NL" sz="8000" dirty="0">
                <a:solidFill>
                  <a:schemeClr val="tx1"/>
                </a:solidFill>
              </a:rPr>
              <a:t>______________­­­­­­­­­­­_____________________________+</a:t>
            </a:r>
          </a:p>
          <a:p>
            <a:r>
              <a:rPr lang="nl-NL" sz="8000" dirty="0">
                <a:solidFill>
                  <a:schemeClr val="tx1"/>
                </a:solidFill>
              </a:rPr>
              <a:t>Totaal:				€128,60,-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094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Kenmerkend voor het merk</a:t>
            </a:r>
            <a:br>
              <a:rPr lang="nl-NL" dirty="0"/>
            </a:br>
            <a:r>
              <a:rPr lang="nl-NL" dirty="0"/>
              <a:t>		‘</a:t>
            </a:r>
            <a:r>
              <a:rPr lang="nl-NL" dirty="0" err="1"/>
              <a:t>upcyCLed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raf</a:t>
            </a:r>
            <a:r>
              <a:rPr lang="nl-NL" dirty="0"/>
              <a:t>’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1"/>
            <a:ext cx="77724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 BLAUWE Label </a:t>
            </a: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staat voor een</a:t>
            </a:r>
            <a:r>
              <a:rPr lang="nl-NL" sz="2200" dirty="0"/>
              <a:t> mix van functionaliteit met </a:t>
            </a:r>
            <a:r>
              <a:rPr lang="nl-NL" sz="2200" dirty="0" err="1"/>
              <a:t>urban</a:t>
            </a:r>
            <a:r>
              <a:rPr lang="nl-NL" sz="2200" dirty="0"/>
              <a:t>, design met maatschappelijk verantwoordelijkheid, een vleugje </a:t>
            </a:r>
            <a:r>
              <a:rPr lang="nl-NL" sz="2200" dirty="0" err="1"/>
              <a:t>geavanceerdheid</a:t>
            </a:r>
            <a:r>
              <a:rPr lang="nl-NL" sz="2200" dirty="0"/>
              <a:t> en een portie stoere ambacht……..</a:t>
            </a:r>
            <a:endParaRPr lang="nl-NL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 descr="Rafmetrugzak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51074" r="19732" b="27664"/>
          <a:stretch/>
        </p:blipFill>
        <p:spPr>
          <a:xfrm>
            <a:off x="5257800" y="457200"/>
            <a:ext cx="2384778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6839"/>
            <a:ext cx="7848600" cy="1362075"/>
          </a:xfrm>
        </p:spPr>
        <p:txBody>
          <a:bodyPr>
            <a:noAutofit/>
          </a:bodyPr>
          <a:lstStyle/>
          <a:p>
            <a:r>
              <a:rPr lang="nl-NL" sz="3200" dirty="0"/>
              <a:t>Combinatie van maatschappelijk verantwoord, design en praktische toepasbaarheid is mogelijk!</a:t>
            </a:r>
            <a:endParaRPr lang="nl-NL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7772400" cy="1500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Behaalde eigen leerdoel</a:t>
            </a:r>
          </a:p>
        </p:txBody>
      </p:sp>
    </p:spTree>
    <p:extLst>
      <p:ext uri="{BB962C8B-B14F-4D97-AF65-F5344CB8AC3E}">
        <p14:creationId xmlns:p14="http://schemas.microsoft.com/office/powerpoint/2010/main" val="33239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1"/>
            <a:ext cx="7848600" cy="3494314"/>
          </a:xfrm>
        </p:spPr>
        <p:txBody>
          <a:bodyPr>
            <a:noAutofit/>
          </a:bodyPr>
          <a:lstStyle/>
          <a:p>
            <a:r>
              <a:rPr lang="nl-NL" sz="3200" dirty="0"/>
              <a:t>Het leren werken in fasen:</a:t>
            </a:r>
            <a:br>
              <a:rPr lang="nl-NL" sz="3200" dirty="0"/>
            </a:br>
            <a:r>
              <a:rPr lang="nl-NL" sz="2000" dirty="0"/>
              <a:t>- analyse</a:t>
            </a:r>
            <a:br>
              <a:rPr lang="nl-NL" sz="2000" dirty="0"/>
            </a:br>
            <a:r>
              <a:rPr lang="nl-NL" sz="2000" dirty="0"/>
              <a:t>- Definitie</a:t>
            </a:r>
            <a:br>
              <a:rPr lang="nl-NL" sz="2000" dirty="0"/>
            </a:br>
            <a:r>
              <a:rPr lang="nl-NL" sz="2000" dirty="0"/>
              <a:t>- Idee</a:t>
            </a:r>
            <a:br>
              <a:rPr lang="nl-NL" sz="2000" dirty="0"/>
            </a:br>
            <a:r>
              <a:rPr lang="nl-NL" sz="2000" dirty="0"/>
              <a:t>- concept</a:t>
            </a:r>
            <a:br>
              <a:rPr lang="nl-NL" sz="2000" dirty="0"/>
            </a:br>
            <a:r>
              <a:rPr lang="nl-NL" sz="2000" dirty="0"/>
              <a:t>- engineering &amp; prototype</a:t>
            </a:r>
            <a:br>
              <a:rPr lang="nl-NL" sz="3200" dirty="0"/>
            </a:br>
            <a:r>
              <a:rPr lang="nl-NL" sz="3200" dirty="0"/>
              <a:t>besef creatief te denken</a:t>
            </a:r>
            <a:br>
              <a:rPr lang="nl-NL" sz="3200" dirty="0"/>
            </a:br>
            <a:r>
              <a:rPr lang="nl-NL" sz="3200" dirty="0"/>
              <a:t>naaien met naaimachine</a:t>
            </a:r>
            <a:endParaRPr lang="nl-NL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1"/>
            <a:ext cx="7772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Behaalde leerdoelen:</a:t>
            </a:r>
          </a:p>
        </p:txBody>
      </p:sp>
    </p:spTree>
    <p:extLst>
      <p:ext uri="{BB962C8B-B14F-4D97-AF65-F5344CB8AC3E}">
        <p14:creationId xmlns:p14="http://schemas.microsoft.com/office/powerpoint/2010/main" val="14749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Ontwerp en maak een rugzak die perfec</a:t>
            </a:r>
            <a:r>
              <a:rPr lang="nl-NL" dirty="0"/>
              <a:t>t aansluit bij de eisen en wensen van de gebruiker.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De opdracht</a:t>
            </a:r>
          </a:p>
        </p:txBody>
      </p:sp>
    </p:spTree>
    <p:extLst>
      <p:ext uri="{BB962C8B-B14F-4D97-AF65-F5344CB8AC3E}">
        <p14:creationId xmlns:p14="http://schemas.microsoft.com/office/powerpoint/2010/main" val="411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6839"/>
            <a:ext cx="7848600" cy="1362075"/>
          </a:xfrm>
        </p:spPr>
        <p:txBody>
          <a:bodyPr>
            <a:noAutofit/>
          </a:bodyPr>
          <a:lstStyle/>
          <a:p>
            <a:endParaRPr lang="nl-NL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7772400" cy="2338387"/>
          </a:xfrm>
        </p:spPr>
        <p:txBody>
          <a:bodyPr>
            <a:normAutofit/>
          </a:bodyPr>
          <a:lstStyle/>
          <a:p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 descr="Veelgestelde-vrag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077200" cy="23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44958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- </a:t>
            </a:r>
            <a:r>
              <a:rPr lang="nl-NL" sz="2700" dirty="0"/>
              <a:t>17 - 24 jaar</a:t>
            </a:r>
            <a:br>
              <a:rPr lang="nl-NL" sz="2700" dirty="0"/>
            </a:br>
            <a:r>
              <a:rPr lang="nl-NL" sz="2700" dirty="0"/>
              <a:t>- Student aan summa engineering</a:t>
            </a:r>
            <a:br>
              <a:rPr lang="nl-NL" sz="2700" dirty="0"/>
            </a:br>
            <a:r>
              <a:rPr lang="nl-NL" sz="2700" dirty="0"/>
              <a:t>- Creatief</a:t>
            </a:r>
            <a:br>
              <a:rPr lang="nl-NL" sz="2700" dirty="0"/>
            </a:br>
            <a:r>
              <a:rPr lang="nl-NL" sz="2700" dirty="0"/>
              <a:t>- Mode bewust</a:t>
            </a:r>
            <a:br>
              <a:rPr lang="nl-NL" sz="2700" dirty="0"/>
            </a:br>
            <a:r>
              <a:rPr lang="nl-NL" sz="2700" dirty="0"/>
              <a:t>- maatschappelijk betrokken</a:t>
            </a:r>
            <a:br>
              <a:rPr lang="nl-NL" sz="2700" dirty="0"/>
            </a:br>
            <a:r>
              <a:rPr lang="nl-NL" sz="2700" dirty="0"/>
              <a:t>- design belangrijk</a:t>
            </a:r>
            <a:br>
              <a:rPr lang="nl-NL" sz="2700" dirty="0"/>
            </a:br>
            <a:r>
              <a:rPr lang="nl-NL" sz="2700" dirty="0"/>
              <a:t>- geld aan kleding en accessoires </a:t>
            </a:r>
            <a:br>
              <a:rPr lang="nl-NL" sz="2700" dirty="0"/>
            </a:br>
            <a:r>
              <a:rPr lang="nl-NL" sz="2700" dirty="0"/>
              <a:t>- 5 dagen naar school</a:t>
            </a:r>
            <a:br>
              <a:rPr lang="nl-NL" sz="2700" dirty="0"/>
            </a:br>
            <a:r>
              <a:rPr lang="nl-NL" sz="2700" dirty="0"/>
              <a:t>- Laptop, boeken, eten en drinken</a:t>
            </a:r>
            <a:br>
              <a:rPr lang="nl-NL" sz="2700" dirty="0"/>
            </a:br>
            <a:r>
              <a:rPr lang="nl-NL" sz="2700" dirty="0"/>
              <a:t>- groot gebruiker mobiele telefoon</a:t>
            </a:r>
            <a:br>
              <a:rPr lang="nl-NL" sz="2700" dirty="0"/>
            </a:br>
            <a:endParaRPr lang="nl-NL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09601"/>
            <a:ext cx="7772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gebruiker</a:t>
            </a:r>
          </a:p>
        </p:txBody>
      </p:sp>
    </p:spTree>
    <p:extLst>
      <p:ext uri="{BB962C8B-B14F-4D97-AF65-F5344CB8AC3E}">
        <p14:creationId xmlns:p14="http://schemas.microsoft.com/office/powerpoint/2010/main" val="411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Summa engineering</a:t>
            </a:r>
            <a:b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dirty="0"/>
              <a:t>industrieel product ontwerp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Ontmoet Sjoerd</a:t>
            </a:r>
          </a:p>
        </p:txBody>
      </p:sp>
      <p:pic>
        <p:nvPicPr>
          <p:cNvPr id="4" name="Afbeelding 3" descr="sjoerd perso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3"/>
            <a:ext cx="3205480" cy="46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HANDZAAM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Boeken + Laptop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609600"/>
            <a:ext cx="1905000" cy="1295400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Modern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Modieus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Origineel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685800"/>
            <a:ext cx="1905000" cy="14478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solidFill>
                  <a:schemeClr val="bg1">
                    <a:lumMod val="65000"/>
                  </a:schemeClr>
                </a:solidFill>
              </a:rPr>
              <a:t>EISEN</a:t>
            </a:r>
            <a:endParaRPr lang="nl-NL" sz="2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2000" b="1" dirty="0">
                <a:solidFill>
                  <a:schemeClr val="bg1">
                    <a:lumMod val="65000"/>
                  </a:schemeClr>
                </a:solidFill>
              </a:rPr>
              <a:t>Rugzak</a:t>
            </a: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STERK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Belasting 6 kilo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GEAVANCEERD</a:t>
            </a: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DUURZAAM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Verantwoord</a:t>
            </a:r>
          </a:p>
          <a:p>
            <a:pPr algn="ctr"/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Recyclebaar</a:t>
            </a:r>
          </a:p>
          <a:p>
            <a:pPr algn="ctr"/>
            <a:endParaRPr lang="nl-N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152400"/>
            <a:ext cx="2362200" cy="21561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304800"/>
            <a:ext cx="2133600" cy="2057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1"/>
          <a:srcRect t="-1" b="13514"/>
          <a:stretch/>
        </p:blipFill>
        <p:spPr>
          <a:xfrm>
            <a:off x="22579" y="2362200"/>
            <a:ext cx="2263422" cy="2133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2438400"/>
            <a:ext cx="2292107" cy="20574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8400" y="4495800"/>
            <a:ext cx="2066925" cy="20573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6630" y="4495800"/>
            <a:ext cx="245497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13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3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7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772400" cy="1055914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nl-NL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ingebouwde  powerbank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 Finale Ontwerp na </a:t>
            </a:r>
            <a:r>
              <a:rPr lang="nl-N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feedforward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 descr="Finale schet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t="15767" r="3960" b="13040"/>
          <a:stretch/>
        </p:blipFill>
        <p:spPr>
          <a:xfrm>
            <a:off x="5029200" y="31044"/>
            <a:ext cx="33951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86200"/>
            <a:ext cx="7772400" cy="28194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Trigger: Leer wordt mooier naarmate het ouder wordt. </a:t>
            </a:r>
            <a:endParaRPr lang="nl-NL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nl-N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Waarom wordt leer dan (bijna) niet hergebruikt?</a:t>
            </a:r>
          </a:p>
          <a:p>
            <a:pPr>
              <a:buNone/>
            </a:pP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5800" y="762000"/>
            <a:ext cx="426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MATERIAALKEUZE </a:t>
            </a:r>
          </a:p>
          <a:p>
            <a:r>
              <a:rPr lang="nl-NL" sz="3600" b="1" dirty="0"/>
              <a:t>=</a:t>
            </a:r>
          </a:p>
          <a:p>
            <a:r>
              <a:rPr lang="nl-NL" sz="3600" b="1" dirty="0"/>
              <a:t>LEER</a:t>
            </a:r>
          </a:p>
        </p:txBody>
      </p:sp>
      <p:pic>
        <p:nvPicPr>
          <p:cNvPr id="5" name="Afbeelding 4" descr="Bank met leerstal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3009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ge-</a:t>
            </a:r>
            <a:r>
              <a:rPr lang="nl-NL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Upcyclede</a:t>
            </a:r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leren rugzak</a:t>
            </a:r>
            <a:b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2400" dirty="0"/>
              <a:t>met ingebouwde powerbank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Introductie van de</a:t>
            </a:r>
          </a:p>
        </p:txBody>
      </p:sp>
      <p:pic>
        <p:nvPicPr>
          <p:cNvPr id="4" name="Afbeelding 3" descr="13600093-aarde-met-recycle-teken-geÃƒ-Â¯-soleerd-op-witte-achtergrond-vecto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10482" r="8974" b="7724"/>
          <a:stretch/>
        </p:blipFill>
        <p:spPr>
          <a:xfrm>
            <a:off x="4797778" y="677333"/>
            <a:ext cx="3076222" cy="2906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4801"/>
            <a:ext cx="7772400" cy="1894114"/>
          </a:xfrm>
        </p:spPr>
        <p:txBody>
          <a:bodyPr>
            <a:normAutofit fontScale="90000"/>
          </a:bodyPr>
          <a:lstStyle/>
          <a:p>
            <a:r>
              <a:rPr lang="nl-NL" dirty="0"/>
              <a:t>It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pair of </a:t>
            </a:r>
            <a:r>
              <a:rPr lang="nl-NL" dirty="0" err="1"/>
              <a:t>trousers</a:t>
            </a:r>
            <a:r>
              <a:rPr lang="nl-NL" dirty="0"/>
              <a:t>, a jacket, a dress or </a:t>
            </a:r>
            <a:r>
              <a:rPr lang="nl-NL" dirty="0" err="1"/>
              <a:t>old</a:t>
            </a:r>
            <a:r>
              <a:rPr lang="nl-NL" dirty="0"/>
              <a:t> bag.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Upcycle</a:t>
            </a:r>
            <a:r>
              <a:rPr lang="nl-NL" dirty="0"/>
              <a:t> een oude jas tot een tas!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77724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4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UPCYCLEN</a:t>
            </a: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Urban 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fotoalbum.potx</Template>
  <TotalTime>0</TotalTime>
  <Words>321</Words>
  <Application>Microsoft Office PowerPoint</Application>
  <PresentationFormat>Diavoorstelling (4:3)</PresentationFormat>
  <Paragraphs>88</Paragraphs>
  <Slides>20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Urban fotoalbum</vt:lpstr>
      <vt:lpstr>PowerPoint-presentatie</vt:lpstr>
      <vt:lpstr>Ontwerp en maak een rugzak die perfect aansluit bij de eisen en wensen van de gebruiker.</vt:lpstr>
      <vt:lpstr>- 17 - 24 jaar - Student aan summa engineering - Creatief - Mode bewust - maatschappelijk betrokken - design belangrijk - geld aan kleding en accessoires  - 5 dagen naar school - Laptop, boeken, eten en drinken - groot gebruiker mobiele telefoon </vt:lpstr>
      <vt:lpstr>Student Summa engineering industrieel product ontwerp</vt:lpstr>
      <vt:lpstr>PowerPoint-presentatie</vt:lpstr>
      <vt:lpstr>+ ingebouwde  powerbank</vt:lpstr>
      <vt:lpstr>PowerPoint-presentatie</vt:lpstr>
      <vt:lpstr>ge-Upcyclede leren rugzak met ingebouwde powerbank</vt:lpstr>
      <vt:lpstr>It used to be a pair of trousers, a jacket, a dress or old bag.  Upcycle een oude jas tot een tas!</vt:lpstr>
      <vt:lpstr>Verzamelen, knippen &amp; snijden, in elkaar zetten, naaien, powerbank plaatsen &amp; snoer leiden. </vt:lpstr>
      <vt:lpstr>PowerPoint-presentatie</vt:lpstr>
      <vt:lpstr>PowerPoint-presentatie</vt:lpstr>
      <vt:lpstr>PowerPoint-presentatie</vt:lpstr>
      <vt:lpstr>De tas is uniek en draagt zijn eigen verhaal met zich mee. DAARNAAST BIEDT HET EEN OPLOSSING VOOR HET PROBLEEM VAN IEDERE STUDENT – “EEN LEGE TELEFOON BATTERIJ”, DOOR EEN GEÏNTEGREERDE POWERBANK.</vt:lpstr>
      <vt:lpstr>De powerbank zit in zijvakje rugzak en de snoer loopt via binnenzijde tas (achter de voering) en rugbanden naar voren voor het opladen van de mobiele telefoon.</vt:lpstr>
      <vt:lpstr>kostprijsberekening</vt:lpstr>
      <vt:lpstr>Kenmerkend voor het merk   ‘upcyCLed by raf’</vt:lpstr>
      <vt:lpstr>Combinatie van maatschappelijk verantwoord, design en praktische toepasbaarheid is mogelijk!</vt:lpstr>
      <vt:lpstr>Het leren werken in fasen: - analyse - Definitie - Idee - concept - engineering &amp; prototype besef creatief te denken naaien met naaimachine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2019-04-09T09:03:03Z</dcterms:modified>
</cp:coreProperties>
</file>